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9.svg" ContentType="image/svg+xml"/>
  <Override PartName="/ppt/media/image3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6"/>
  </p:notesMasterIdLst>
  <p:sldIdLst>
    <p:sldId id="343" r:id="rId4"/>
    <p:sldId id="256" r:id="rId5"/>
    <p:sldId id="265" r:id="rId7"/>
    <p:sldId id="309" r:id="rId8"/>
    <p:sldId id="308" r:id="rId9"/>
    <p:sldId id="258" r:id="rId10"/>
    <p:sldId id="325" r:id="rId11"/>
    <p:sldId id="316" r:id="rId12"/>
    <p:sldId id="314" r:id="rId13"/>
    <p:sldId id="319" r:id="rId14"/>
    <p:sldId id="326" r:id="rId15"/>
    <p:sldId id="315" r:id="rId16"/>
    <p:sldId id="327" r:id="rId17"/>
    <p:sldId id="336" r:id="rId18"/>
    <p:sldId id="337" r:id="rId19"/>
    <p:sldId id="338" r:id="rId20"/>
    <p:sldId id="341" r:id="rId21"/>
    <p:sldId id="330" r:id="rId22"/>
    <p:sldId id="295" r:id="rId23"/>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ZXL" initials="H" lastIdx="8" clrIdx="0"/>
  <p:cmAuthor id="2" name="378135403@qq.com" initials="3" lastIdx="3"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2B093"/>
    <a:srgbClr val="FFBB6B"/>
    <a:srgbClr val="8EA23A"/>
    <a:srgbClr val="CFDF59"/>
    <a:srgbClr val="FFB366"/>
    <a:srgbClr val="4D78C5"/>
    <a:srgbClr val="9ACDE0"/>
    <a:srgbClr val="F4583A"/>
    <a:srgbClr val="B8DB4B"/>
    <a:srgbClr val="337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15" autoAdjust="0"/>
    <p:restoredTop sz="94660"/>
  </p:normalViewPr>
  <p:slideViewPr>
    <p:cSldViewPr snapToGrid="0" showGuides="1">
      <p:cViewPr>
        <p:scale>
          <a:sx n="66" d="100"/>
          <a:sy n="66" d="100"/>
        </p:scale>
        <p:origin x="420" y="156"/>
      </p:cViewPr>
      <p:guideLst>
        <p:guide orient="horz" pos="215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gs" Target="tags/tag299.xml"/><Relationship Id="rId27" Type="http://schemas.openxmlformats.org/officeDocument/2006/relationships/commentAuthors" Target="commentAuthors.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212530-C3C7-4FAA-BCBF-8577C47A5BF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E7845F-A6AD-4EDD-9EA7-3A6AD070066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248.xml"/><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115.xml"/><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131.xml"/><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3" Type="http://schemas.openxmlformats.org/officeDocument/2006/relationships/tags" Target="../tags/tag162.xml"/><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3" Type="http://schemas.openxmlformats.org/officeDocument/2006/relationships/tags" Target="../tags/tag213.xml"/><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蛟龙出海记。。。</a:t>
            </a:r>
            <a:r>
              <a:rPr lang="en-US" altLang="zh-CN"/>
              <a:t> </a:t>
            </a:r>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custDataLst>
              <p:tags r:id="rId3"/>
            </p:custDataLst>
          </p:nvPr>
        </p:nvSpPr>
        <p:spPr/>
        <p:txBody>
          <a:bodyPr/>
          <a:p>
            <a:r>
              <a:rPr lang="en-US" altLang="zh-CN"/>
              <a:t>read it together... </a:t>
            </a:r>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custDataLst>
              <p:tags r:id="rId3"/>
            </p:custDataLst>
          </p:nvPr>
        </p:nvSpPr>
        <p:spPr/>
        <p:txBody>
          <a:bodyPr/>
          <a:p>
            <a:r>
              <a:rPr lang="en-US" altLang="zh-CN"/>
              <a:t>better understand the sea... for our industry </a:t>
            </a:r>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custDataLst>
              <p:tags r:id="rId3"/>
            </p:custDataLst>
          </p:nvPr>
        </p:nvSpPr>
        <p:spPr/>
        <p:txBody>
          <a:bodyPr/>
          <a:p>
            <a:r>
              <a:rPr lang="en-US" altLang="zh-CN"/>
              <a:t>When did they explore the sea? Where did they go? What did they do? Why did they explore the sea? </a:t>
            </a:r>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custDataLst>
              <p:tags r:id="rId3"/>
            </p:custDataLst>
          </p:nvPr>
        </p:nvSpPr>
        <p:spPr/>
        <p:txBody>
          <a:bodyPr/>
          <a:p>
            <a:r>
              <a:rPr lang="en-US" altLang="zh-CN"/>
              <a:t>number the paragraphs </a:t>
            </a:r>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custDataLst>
              <p:tags r:id="rId3"/>
            </p:custDataLst>
          </p:nvPr>
        </p:nvSpPr>
        <p:spPr/>
        <p:txBody>
          <a:bodyPr/>
          <a:p>
            <a:r>
              <a:rPr lang="en-US" altLang="zh-CN"/>
              <a:t>Let‘s  check your answer ...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填空</a:t>
            </a:r>
            <a:r>
              <a:rPr lang="en-US" altLang="zh-CN"/>
              <a:t> </a:t>
            </a:r>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custDataLst>
              <p:tags r:id="rId3"/>
            </p:custDataLst>
          </p:nvPr>
        </p:nvSpPr>
        <p:spPr/>
        <p:txBody>
          <a:bodyPr/>
          <a:p>
            <a:r>
              <a:rPr lang="en-US" altLang="zh-CN"/>
              <a:t>Why     What are the benefits...   </a:t>
            </a:r>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custDataLst>
              <p:tags r:id="rId3"/>
            </p:custDataLst>
          </p:nvPr>
        </p:nvSpPr>
        <p:spPr/>
        <p:txBody>
          <a:bodyPr/>
          <a:p>
            <a:r>
              <a:rPr lang="en-US" altLang="zh-CN"/>
              <a:t>When   who  where why   </a:t>
            </a:r>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custDataLst>
              <p:tags r:id="rId3"/>
            </p:custDataLst>
          </p:nvPr>
        </p:nvSpPr>
        <p:spPr/>
        <p:txBody>
          <a:bodyPr/>
          <a:p>
            <a:r>
              <a:rPr lang="en-US" altLang="zh-CN"/>
              <a:t>it is good for climate change....  =   to help the world to cope with ...environmental problem... </a:t>
            </a:r>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838200" y="551543"/>
            <a:ext cx="10515600" cy="5558971"/>
          </a:xfrm>
          <a:prstGeom prst="rect">
            <a:avLst/>
          </a:prstGeo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2" name="日期占位符 1"/>
          <p:cNvSpPr>
            <a:spLocks noGrp="1"/>
          </p:cNvSpPr>
          <p:nvPr>
            <p:ph type="dt" sz="half" idx="14"/>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5"/>
          </p:nvPr>
        </p:nvSpPr>
        <p:spPr/>
        <p:txBody>
          <a:bodyPr/>
          <a:p>
            <a:pPr fontAlgn="auto"/>
            <a:endParaRPr lang="zh-CN" altLang="en-US" strike="noStrike" noProof="1"/>
          </a:p>
        </p:txBody>
      </p:sp>
      <p:sp>
        <p:nvSpPr>
          <p:cNvPr id="4" name="灯片编号占位符 3"/>
          <p:cNvSpPr>
            <a:spLocks noGrp="1"/>
          </p:cNvSpPr>
          <p:nvPr>
            <p:ph type="sldNum" sz="quarter" idx="16"/>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a:prstGeom prst="rect">
            <a:avLst/>
          </a:prstGeom>
        </p:spPr>
        <p:txBody>
          <a:bodyPr anchor="ctr" anchorCtr="0">
            <a:normAutofit/>
          </a:bodyPr>
          <a:lstStyle>
            <a:lvl1pPr>
              <a:defRPr sz="2400" b="1">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内容占位符 2"/>
          <p:cNvSpPr>
            <a:spLocks noGrp="1"/>
          </p:cNvSpPr>
          <p:nvPr>
            <p:ph idx="1"/>
          </p:nvPr>
        </p:nvSpPr>
        <p:spPr>
          <a:xfrm>
            <a:off x="647700" y="1825625"/>
            <a:ext cx="10515600" cy="4351338"/>
          </a:xfrm>
          <a:prstGeom prst="rect">
            <a:avLst/>
          </a:prstGeo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a:prstGeom prst="rect">
            <a:avLst/>
          </a:prstGeom>
        </p:spPr>
        <p:txBody>
          <a:bodyPr anchor="b">
            <a:normAutofit/>
          </a:bodyPr>
          <a:lstStyle>
            <a:lvl1pPr>
              <a:defRPr sz="4000">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文本占位符 2"/>
          <p:cNvSpPr>
            <a:spLocks noGrp="1"/>
          </p:cNvSpPr>
          <p:nvPr>
            <p:ph type="body" idx="1"/>
          </p:nvPr>
        </p:nvSpPr>
        <p:spPr>
          <a:xfrm>
            <a:off x="831850" y="4610028"/>
            <a:ext cx="7321550" cy="647555"/>
          </a:xfrm>
          <a:prstGeom prst="rect">
            <a:avLst/>
          </a:prstGeo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单击此处编辑母版文本样式</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a:prstGeom prst="rect">
            <a:avLst/>
          </a:prstGeom>
        </p:spPr>
        <p:txBody>
          <a:bodyPr>
            <a:normAutofit/>
          </a:bodyPr>
          <a:lstStyle>
            <a:lvl1pPr>
              <a:defRPr sz="2400" b="1" i="0">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内容占位符 2"/>
          <p:cNvSpPr>
            <a:spLocks noGrp="1"/>
          </p:cNvSpPr>
          <p:nvPr>
            <p:ph sz="half" idx="1"/>
          </p:nvPr>
        </p:nvSpPr>
        <p:spPr>
          <a:xfrm>
            <a:off x="647700" y="1825625"/>
            <a:ext cx="5181600" cy="4351338"/>
          </a:xfrm>
          <a:prstGeom prst="rect">
            <a:avLst/>
          </a:prstGeo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内容占位符 3"/>
          <p:cNvSpPr>
            <a:spLocks noGrp="1"/>
          </p:cNvSpPr>
          <p:nvPr>
            <p:ph sz="half" idx="2"/>
          </p:nvPr>
        </p:nvSpPr>
        <p:spPr>
          <a:xfrm>
            <a:off x="5981700" y="1825625"/>
            <a:ext cx="5181600" cy="4351338"/>
          </a:xfrm>
          <a:prstGeom prst="rect">
            <a:avLst/>
          </a:prstGeo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9788" y="1744961"/>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单击此处编辑母版文本样式</a:t>
            </a:r>
            <a:endParaRPr lang="zh-CN" altLang="en-US" strike="noStrike" noProof="1" dirty="0"/>
          </a:p>
        </p:txBody>
      </p:sp>
      <p:sp>
        <p:nvSpPr>
          <p:cNvPr id="4" name="内容占位符 3"/>
          <p:cNvSpPr>
            <a:spLocks noGrp="1"/>
          </p:cNvSpPr>
          <p:nvPr>
            <p:ph sz="half" idx="2"/>
          </p:nvPr>
        </p:nvSpPr>
        <p:spPr>
          <a:xfrm>
            <a:off x="839788" y="2615609"/>
            <a:ext cx="5157787" cy="3574054"/>
          </a:xfrm>
          <a:prstGeom prst="rect">
            <a:avLst/>
          </a:prstGeo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文本占位符 4"/>
          <p:cNvSpPr>
            <a:spLocks noGrp="1"/>
          </p:cNvSpPr>
          <p:nvPr>
            <p:ph type="body" sz="quarter" idx="3"/>
          </p:nvPr>
        </p:nvSpPr>
        <p:spPr>
          <a:xfrm>
            <a:off x="6172200" y="1744961"/>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单击此处编辑母版文本样式</a:t>
            </a:r>
            <a:endParaRPr lang="zh-CN" altLang="en-US" strike="noStrike" noProof="1" dirty="0"/>
          </a:p>
        </p:txBody>
      </p:sp>
      <p:sp>
        <p:nvSpPr>
          <p:cNvPr id="6" name="内容占位符 5"/>
          <p:cNvSpPr>
            <a:spLocks noGrp="1"/>
          </p:cNvSpPr>
          <p:nvPr>
            <p:ph sz="quarter" idx="4"/>
          </p:nvPr>
        </p:nvSpPr>
        <p:spPr>
          <a:xfrm>
            <a:off x="6172200" y="2615609"/>
            <a:ext cx="5183188" cy="3574054"/>
          </a:xfrm>
          <a:prstGeom prst="rect">
            <a:avLst/>
          </a:prstGeom>
        </p:spPr>
        <p:txBody>
          <a:body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7" name="日期占位符 6"/>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8" name="页脚占位符 7"/>
          <p:cNvSpPr>
            <a:spLocks noGrp="1"/>
          </p:cNvSpPr>
          <p:nvPr>
            <p:ph type="ftr" sz="quarter" idx="11"/>
          </p:nvPr>
        </p:nvSpPr>
        <p:spPr/>
        <p:txBody>
          <a:bodyPr/>
          <a:p>
            <a:pPr fontAlgn="auto"/>
            <a:endParaRPr lang="zh-CN" altLang="en-US" strike="noStrike" noProof="1"/>
          </a:p>
        </p:txBody>
      </p:sp>
      <p:sp>
        <p:nvSpPr>
          <p:cNvPr id="9" name="灯片编号占位符 8"/>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a:prstGeom prst="rect">
            <a:avLst/>
          </a:prstGeom>
        </p:spPr>
        <p:txBody>
          <a:bodyPr>
            <a:normAutofit/>
          </a:bodyPr>
          <a:lstStyle>
            <a:lvl1pPr algn="ctr">
              <a:defRPr sz="4800" b="0">
                <a:effectLst>
                  <a:outerShdw blurRad="38100" dist="38100" dir="2700000" algn="tl">
                    <a:srgbClr val="000000">
                      <a:alpha val="43137"/>
                    </a:srgbClr>
                  </a:outerShdw>
                </a:effectLst>
              </a:defRPr>
            </a:lvl1pPr>
          </a:lstStyle>
          <a:p>
            <a:pPr fontAlgn="auto"/>
            <a:r>
              <a:rPr lang="zh-CN" altLang="en-US" strike="noStrike" noProof="1" dirty="0"/>
              <a:t>单击此处编辑母版标题样式</a:t>
            </a:r>
            <a:endParaRPr lang="zh-CN" altLang="en-US" strike="noStrike" noProof="1" dirty="0"/>
          </a:p>
        </p:txBody>
      </p:sp>
      <p:sp>
        <p:nvSpPr>
          <p:cNvPr id="3" name="日期占位符 2"/>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a:p>
        </p:txBody>
      </p:sp>
      <p:sp>
        <p:nvSpPr>
          <p:cNvPr id="5" name="灯片编号占位符 4"/>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p:txBody>
          <a:bodyPr/>
          <a:p>
            <a:pPr fontAlgn="auto"/>
            <a:endParaRPr lang="zh-CN" altLang="en-US" strike="noStrike" noProof="1"/>
          </a:p>
        </p:txBody>
      </p:sp>
      <p:sp>
        <p:nvSpPr>
          <p:cNvPr id="4" name="灯片编号占位符 3"/>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cxnSp>
        <p:nvCxnSpPr>
          <p:cNvPr id="8" name="直接连接符 7" hidden="1"/>
          <p:cNvCxnSpPr/>
          <p:nvPr userDrawn="1"/>
        </p:nvCxnSpPr>
        <p:spPr>
          <a:xfrm>
            <a:off x="742950" y="434975"/>
            <a:ext cx="0" cy="1390650"/>
          </a:xfrm>
          <a:prstGeom prst="line">
            <a:avLst/>
          </a:prstGeom>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nvPr>
        </p:nvSpPr>
        <p:spPr>
          <a:xfrm>
            <a:off x="646747" y="127000"/>
            <a:ext cx="4165200" cy="1600200"/>
          </a:xfrm>
          <a:prstGeom prst="rect">
            <a:avLst/>
          </a:prstGeom>
        </p:spPr>
        <p:txBody>
          <a:bodyPr anchor="ctr" anchorCtr="0">
            <a:normAutofit/>
          </a:bodyPr>
          <a:lstStyle>
            <a:lvl1pPr>
              <a:defRPr sz="2400" b="1">
                <a:effectLst>
                  <a:outerShdw blurRad="38100" dist="38100" dir="2700000" algn="tl">
                    <a:srgbClr val="000000">
                      <a:alpha val="43137"/>
                    </a:srgbClr>
                  </a:outerShdw>
                </a:effectLst>
              </a:defRPr>
            </a:lvl1pPr>
          </a:lstStyle>
          <a:p>
            <a:pPr fontAlgn="auto"/>
            <a:r>
              <a:rPr lang="zh-CN" altLang="en-US" strike="noStrike" noProof="1" dirty="0"/>
              <a:t>单击此处编辑标题</a:t>
            </a:r>
            <a:endParaRPr lang="zh-CN" altLang="en-US" strike="noStrike" noProof="1" dirty="0"/>
          </a:p>
        </p:txBody>
      </p:sp>
      <p:sp>
        <p:nvSpPr>
          <p:cNvPr id="3" name="图片占位符 2"/>
          <p:cNvSpPr>
            <a:spLocks noGrp="1" noChangeAspect="1"/>
          </p:cNvSpPr>
          <p:nvPr>
            <p:ph type="pic" idx="1"/>
          </p:nvPr>
        </p:nvSpPr>
        <p:spPr>
          <a:xfrm>
            <a:off x="5184000" y="766354"/>
            <a:ext cx="5817375" cy="5094446"/>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dirty="0"/>
          </a:p>
        </p:txBody>
      </p:sp>
      <p:sp>
        <p:nvSpPr>
          <p:cNvPr id="4" name="文本占位符 3"/>
          <p:cNvSpPr>
            <a:spLocks noGrp="1"/>
          </p:cNvSpPr>
          <p:nvPr>
            <p:ph type="body" sz="half" idx="2"/>
          </p:nvPr>
        </p:nvSpPr>
        <p:spPr>
          <a:xfrm>
            <a:off x="651827" y="2057400"/>
            <a:ext cx="4165200" cy="3811588"/>
          </a:xfrm>
          <a:prstGeom prst="rect">
            <a:avLst/>
          </a:prstGeo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dirty="0"/>
              <a:t>单击此处编辑母版文本样式</a:t>
            </a:r>
            <a:endParaRPr lang="zh-CN" altLang="en-US" strike="noStrike" noProof="1" dirty="0"/>
          </a:p>
        </p:txBody>
      </p:sp>
      <p:sp>
        <p:nvSpPr>
          <p:cNvPr id="5" name="日期占位符 4"/>
          <p:cNvSpPr>
            <a:spLocks noGrp="1"/>
          </p:cNvSpPr>
          <p:nvPr>
            <p:ph type="dt" sz="half" idx="10"/>
          </p:nvPr>
        </p:nvSpPr>
        <p:spPr>
          <a:xfrm>
            <a:off x="838200" y="6356350"/>
            <a:ext cx="2743200" cy="365125"/>
          </a:xfrm>
          <a:prstGeom prst="rect">
            <a:avLst/>
          </a:prstGeom>
        </p:spPr>
        <p:txBody>
          <a:bodyPr vert="horz" lIns="91440" tIns="45720" rIns="91440" bIns="45720" rtlCol="0" anchor="ctr">
            <a:normAutofit/>
          </a:bodyPr>
          <a:lstStyle/>
          <a:p>
            <a:pPr fontAlgn="auto"/>
            <a:fld id="{9EFD9D74-47D9-4702-A33C-335B63B48DBF}" type="datetimeFigureOut">
              <a:rPr lang="zh-CN" altLang="en-US" strike="noStrike" noProof="1" smtClean="0">
                <a:latin typeface="+mn-lt"/>
                <a:ea typeface="+mn-ea"/>
                <a:cs typeface="+mn-cs"/>
              </a:rPr>
            </a:fld>
            <a:endParaRPr lang="zh-CN" altLang="en-US" strike="noStrike" noProof="1" dirty="0"/>
          </a:p>
        </p:txBody>
      </p:sp>
      <p:sp>
        <p:nvSpPr>
          <p:cNvPr id="6" name="页脚占位符 5"/>
          <p:cNvSpPr>
            <a:spLocks noGrp="1"/>
          </p:cNvSpPr>
          <p:nvPr>
            <p:ph type="ftr" sz="quarter" idx="11"/>
          </p:nvPr>
        </p:nvSpPr>
        <p:spPr>
          <a:xfrm>
            <a:off x="4038600" y="6356350"/>
            <a:ext cx="4114800" cy="365125"/>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lIns="91440" tIns="45720" rIns="91440" bIns="45720" rtlCol="0" anchor="ctr">
            <a:normAutofit/>
          </a:bodyPr>
          <a:lstStyle/>
          <a:p>
            <a:pPr fontAlgn="auto"/>
            <a:fld id="{FABC47A4-756D-490B-A52F-7D9E2C9FC05F}"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a:prstGeom prst="rect">
            <a:avLst/>
          </a:prstGeom>
        </p:spPr>
        <p:txBody>
          <a:bodyPr vert="eaVert">
            <a:normAutofit/>
          </a:bodyPr>
          <a:lstStyle>
            <a:lvl1pPr>
              <a:defRPr sz="3600"/>
            </a:lvl1p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8879958" cy="5811838"/>
          </a:xfrm>
          <a:prstGeom prst="rect">
            <a:avLst/>
          </a:prstGeom>
        </p:spPr>
        <p:txBody>
          <a:bodyPr vert="eaVert"/>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nvPr>
        </p:nvSpPr>
        <p:spPr/>
        <p:txBody>
          <a:bodyPr/>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pPr fontAlgn="auto"/>
            <a:fld id="{49AE70B2-8BF9-45C0-BB95-33D1B9D3A854}" type="slidenum">
              <a:rPr lang="zh-CN" altLang="en-US" strike="noStrike" noProof="1" smtClean="0">
                <a:latin typeface="+mn-lt"/>
                <a:ea typeface="+mn-ea"/>
                <a:cs typeface="+mn-cs"/>
              </a:rPr>
            </a:fld>
            <a:endParaRPr lang="zh-CN" altLang="en-US" strike="noStrike" noProof="1"/>
          </a:p>
        </p:txBody>
      </p:sp>
      <p:pic>
        <p:nvPicPr>
          <p:cNvPr id="5124" name="图片 6" descr="logo横版 png"/>
          <p:cNvPicPr>
            <a:picLocks noChangeAspect="1"/>
          </p:cNvPicPr>
          <p:nvPr userDrawn="1"/>
        </p:nvPicPr>
        <p:blipFill>
          <a:blip r:embed="rId11"/>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image" Target="../media/image23.png"/><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image" Target="../media/image22.png"/><Relationship Id="rId2" Type="http://schemas.openxmlformats.org/officeDocument/2006/relationships/tags" Target="../tags/tag164.xml"/><Relationship Id="rId14" Type="http://schemas.openxmlformats.org/officeDocument/2006/relationships/slideLayout" Target="../slideLayouts/slideLayout2.xml"/><Relationship Id="rId13" Type="http://schemas.openxmlformats.org/officeDocument/2006/relationships/tags" Target="../tags/tag173.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tags" Target="../tags/tag163.xml"/></Relationships>
</file>

<file path=ppt/slides/_rels/slide11.xml.rels><?xml version="1.0" encoding="UTF-8" standalone="yes"?>
<Relationships xmlns="http://schemas.openxmlformats.org/package/2006/relationships"><Relationship Id="rId9" Type="http://schemas.openxmlformats.org/officeDocument/2006/relationships/tags" Target="../tags/tag181.xml"/><Relationship Id="rId8" Type="http://schemas.openxmlformats.org/officeDocument/2006/relationships/tags" Target="../tags/tag180.xml"/><Relationship Id="rId7" Type="http://schemas.openxmlformats.org/officeDocument/2006/relationships/tags" Target="../tags/tag179.xml"/><Relationship Id="rId6" Type="http://schemas.openxmlformats.org/officeDocument/2006/relationships/tags" Target="../tags/tag178.xml"/><Relationship Id="rId5" Type="http://schemas.openxmlformats.org/officeDocument/2006/relationships/tags" Target="../tags/tag177.xml"/><Relationship Id="rId4" Type="http://schemas.openxmlformats.org/officeDocument/2006/relationships/tags" Target="../tags/tag176.xml"/><Relationship Id="rId3" Type="http://schemas.openxmlformats.org/officeDocument/2006/relationships/tags" Target="../tags/tag175.xml"/><Relationship Id="rId27" Type="http://schemas.openxmlformats.org/officeDocument/2006/relationships/slideLayout" Target="../slideLayouts/slideLayout2.xml"/><Relationship Id="rId26" Type="http://schemas.openxmlformats.org/officeDocument/2006/relationships/tags" Target="../tags/tag195.xml"/><Relationship Id="rId25" Type="http://schemas.openxmlformats.org/officeDocument/2006/relationships/tags" Target="../tags/tag194.xml"/><Relationship Id="rId24" Type="http://schemas.openxmlformats.org/officeDocument/2006/relationships/image" Target="../media/image23.png"/><Relationship Id="rId23" Type="http://schemas.openxmlformats.org/officeDocument/2006/relationships/tags" Target="../tags/tag193.xml"/><Relationship Id="rId22" Type="http://schemas.openxmlformats.org/officeDocument/2006/relationships/tags" Target="../tags/tag192.xml"/><Relationship Id="rId21" Type="http://schemas.openxmlformats.org/officeDocument/2006/relationships/image" Target="../media/image25.png"/><Relationship Id="rId20" Type="http://schemas.openxmlformats.org/officeDocument/2006/relationships/tags" Target="../tags/tag191.xml"/><Relationship Id="rId2" Type="http://schemas.openxmlformats.org/officeDocument/2006/relationships/image" Target="../media/image7.png"/><Relationship Id="rId19" Type="http://schemas.openxmlformats.org/officeDocument/2006/relationships/tags" Target="../tags/tag190.xml"/><Relationship Id="rId18" Type="http://schemas.openxmlformats.org/officeDocument/2006/relationships/tags" Target="../tags/tag189.xml"/><Relationship Id="rId17" Type="http://schemas.openxmlformats.org/officeDocument/2006/relationships/tags" Target="../tags/tag188.xml"/><Relationship Id="rId16" Type="http://schemas.openxmlformats.org/officeDocument/2006/relationships/image" Target="../media/image24.png"/><Relationship Id="rId15" Type="http://schemas.openxmlformats.org/officeDocument/2006/relationships/tags" Target="../tags/tag187.xml"/><Relationship Id="rId14" Type="http://schemas.openxmlformats.org/officeDocument/2006/relationships/tags" Target="../tags/tag186.xml"/><Relationship Id="rId13" Type="http://schemas.openxmlformats.org/officeDocument/2006/relationships/tags" Target="../tags/tag185.xml"/><Relationship Id="rId12" Type="http://schemas.openxmlformats.org/officeDocument/2006/relationships/tags" Target="../tags/tag184.xml"/><Relationship Id="rId11" Type="http://schemas.openxmlformats.org/officeDocument/2006/relationships/tags" Target="../tags/tag183.xml"/><Relationship Id="rId10" Type="http://schemas.openxmlformats.org/officeDocument/2006/relationships/tags" Target="../tags/tag182.xml"/><Relationship Id="rId1" Type="http://schemas.openxmlformats.org/officeDocument/2006/relationships/tags" Target="../tags/tag174.xml"/></Relationships>
</file>

<file path=ppt/slides/_rels/slide12.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image" Target="../media/image11.png"/><Relationship Id="rId3" Type="http://schemas.openxmlformats.org/officeDocument/2006/relationships/tags" Target="../tags/tag198.xml"/><Relationship Id="rId23" Type="http://schemas.openxmlformats.org/officeDocument/2006/relationships/notesSlide" Target="../notesSlides/notesSlide9.xml"/><Relationship Id="rId22" Type="http://schemas.openxmlformats.org/officeDocument/2006/relationships/slideLayout" Target="../slideLayouts/slideLayout2.xml"/><Relationship Id="rId21" Type="http://schemas.openxmlformats.org/officeDocument/2006/relationships/tags" Target="../tags/tag212.xml"/><Relationship Id="rId20" Type="http://schemas.openxmlformats.org/officeDocument/2006/relationships/image" Target="../media/image28.png"/><Relationship Id="rId2" Type="http://schemas.openxmlformats.org/officeDocument/2006/relationships/tags" Target="../tags/tag197.xml"/><Relationship Id="rId19" Type="http://schemas.openxmlformats.org/officeDocument/2006/relationships/tags" Target="../tags/tag211.xml"/><Relationship Id="rId18" Type="http://schemas.openxmlformats.org/officeDocument/2006/relationships/image" Target="../media/image27.jpeg"/><Relationship Id="rId17" Type="http://schemas.openxmlformats.org/officeDocument/2006/relationships/tags" Target="../tags/tag210.xml"/><Relationship Id="rId16" Type="http://schemas.openxmlformats.org/officeDocument/2006/relationships/image" Target="../media/image26.png"/><Relationship Id="rId15" Type="http://schemas.openxmlformats.org/officeDocument/2006/relationships/tags" Target="../tags/tag209.xml"/><Relationship Id="rId14" Type="http://schemas.openxmlformats.org/officeDocument/2006/relationships/tags" Target="../tags/tag208.xml"/><Relationship Id="rId13" Type="http://schemas.openxmlformats.org/officeDocument/2006/relationships/tags" Target="../tags/tag207.xml"/><Relationship Id="rId12" Type="http://schemas.openxmlformats.org/officeDocument/2006/relationships/tags" Target="../tags/tag206.xml"/><Relationship Id="rId11" Type="http://schemas.openxmlformats.org/officeDocument/2006/relationships/tags" Target="../tags/tag205.xml"/><Relationship Id="rId10" Type="http://schemas.openxmlformats.org/officeDocument/2006/relationships/tags" Target="../tags/tag204.xml"/><Relationship Id="rId1" Type="http://schemas.openxmlformats.org/officeDocument/2006/relationships/tags" Target="../tags/tag196.xml"/></Relationships>
</file>

<file path=ppt/slides/_rels/slide13.xml.rels><?xml version="1.0" encoding="UTF-8" standalone="yes"?>
<Relationships xmlns="http://schemas.openxmlformats.org/package/2006/relationships"><Relationship Id="rId9" Type="http://schemas.openxmlformats.org/officeDocument/2006/relationships/tags" Target="../tags/tag221.xml"/><Relationship Id="rId8" Type="http://schemas.openxmlformats.org/officeDocument/2006/relationships/tags" Target="../tags/tag220.xml"/><Relationship Id="rId7" Type="http://schemas.openxmlformats.org/officeDocument/2006/relationships/tags" Target="../tags/tag219.xml"/><Relationship Id="rId6" Type="http://schemas.openxmlformats.org/officeDocument/2006/relationships/tags" Target="../tags/tag218.xml"/><Relationship Id="rId5" Type="http://schemas.openxmlformats.org/officeDocument/2006/relationships/tags" Target="../tags/tag217.xml"/><Relationship Id="rId4" Type="http://schemas.openxmlformats.org/officeDocument/2006/relationships/tags" Target="../tags/tag216.xml"/><Relationship Id="rId36" Type="http://schemas.openxmlformats.org/officeDocument/2006/relationships/slideLayout" Target="../slideLayouts/slideLayout2.xml"/><Relationship Id="rId35" Type="http://schemas.openxmlformats.org/officeDocument/2006/relationships/tags" Target="../tags/tag243.xml"/><Relationship Id="rId34" Type="http://schemas.openxmlformats.org/officeDocument/2006/relationships/tags" Target="../tags/tag242.xml"/><Relationship Id="rId33" Type="http://schemas.openxmlformats.org/officeDocument/2006/relationships/image" Target="../media/image29.png"/><Relationship Id="rId32" Type="http://schemas.openxmlformats.org/officeDocument/2006/relationships/tags" Target="../tags/tag241.xml"/><Relationship Id="rId31" Type="http://schemas.openxmlformats.org/officeDocument/2006/relationships/tags" Target="../tags/tag240.xml"/><Relationship Id="rId30" Type="http://schemas.openxmlformats.org/officeDocument/2006/relationships/tags" Target="../tags/tag239.xml"/><Relationship Id="rId3" Type="http://schemas.openxmlformats.org/officeDocument/2006/relationships/tags" Target="../tags/tag215.xml"/><Relationship Id="rId29" Type="http://schemas.openxmlformats.org/officeDocument/2006/relationships/image" Target="../media/image23.png"/><Relationship Id="rId28" Type="http://schemas.openxmlformats.org/officeDocument/2006/relationships/tags" Target="../tags/tag238.xml"/><Relationship Id="rId27" Type="http://schemas.openxmlformats.org/officeDocument/2006/relationships/tags" Target="../tags/tag237.xml"/><Relationship Id="rId26" Type="http://schemas.openxmlformats.org/officeDocument/2006/relationships/image" Target="../media/image25.png"/><Relationship Id="rId25" Type="http://schemas.openxmlformats.org/officeDocument/2006/relationships/tags" Target="../tags/tag236.xml"/><Relationship Id="rId24" Type="http://schemas.openxmlformats.org/officeDocument/2006/relationships/tags" Target="../tags/tag235.xml"/><Relationship Id="rId23" Type="http://schemas.openxmlformats.org/officeDocument/2006/relationships/tags" Target="../tags/tag234.xml"/><Relationship Id="rId22" Type="http://schemas.openxmlformats.org/officeDocument/2006/relationships/tags" Target="../tags/tag233.xml"/><Relationship Id="rId21" Type="http://schemas.openxmlformats.org/officeDocument/2006/relationships/image" Target="../media/image24.png"/><Relationship Id="rId20" Type="http://schemas.openxmlformats.org/officeDocument/2006/relationships/tags" Target="../tags/tag232.xml"/><Relationship Id="rId2" Type="http://schemas.openxmlformats.org/officeDocument/2006/relationships/image" Target="../media/image7.png"/><Relationship Id="rId19" Type="http://schemas.openxmlformats.org/officeDocument/2006/relationships/tags" Target="../tags/tag231.xml"/><Relationship Id="rId18" Type="http://schemas.openxmlformats.org/officeDocument/2006/relationships/tags" Target="../tags/tag230.xml"/><Relationship Id="rId17" Type="http://schemas.openxmlformats.org/officeDocument/2006/relationships/tags" Target="../tags/tag229.xml"/><Relationship Id="rId16" Type="http://schemas.openxmlformats.org/officeDocument/2006/relationships/tags" Target="../tags/tag228.xml"/><Relationship Id="rId15" Type="http://schemas.openxmlformats.org/officeDocument/2006/relationships/tags" Target="../tags/tag227.xml"/><Relationship Id="rId14" Type="http://schemas.openxmlformats.org/officeDocument/2006/relationships/tags" Target="../tags/tag226.xml"/><Relationship Id="rId13" Type="http://schemas.openxmlformats.org/officeDocument/2006/relationships/tags" Target="../tags/tag225.xml"/><Relationship Id="rId12" Type="http://schemas.openxmlformats.org/officeDocument/2006/relationships/tags" Target="../tags/tag224.xml"/><Relationship Id="rId11" Type="http://schemas.openxmlformats.org/officeDocument/2006/relationships/tags" Target="../tags/tag223.xml"/><Relationship Id="rId10" Type="http://schemas.openxmlformats.org/officeDocument/2006/relationships/tags" Target="../tags/tag222.xml"/><Relationship Id="rId1" Type="http://schemas.openxmlformats.org/officeDocument/2006/relationships/tags" Target="../tags/tag214.xml"/></Relationships>
</file>

<file path=ppt/slides/_rels/slide14.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2.xml"/><Relationship Id="rId7" Type="http://schemas.openxmlformats.org/officeDocument/2006/relationships/image" Target="../media/image31.svg"/><Relationship Id="rId6" Type="http://schemas.openxmlformats.org/officeDocument/2006/relationships/image" Target="../media/image30.png"/><Relationship Id="rId5" Type="http://schemas.openxmlformats.org/officeDocument/2006/relationships/tags" Target="../tags/tag247.xml"/><Relationship Id="rId4" Type="http://schemas.openxmlformats.org/officeDocument/2006/relationships/image" Target="../media/image11.png"/><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tags" Target="../tags/tag244.xml"/></Relationships>
</file>

<file path=ppt/slides/_rels/slide15.xml.rels><?xml version="1.0" encoding="UTF-8" standalone="yes"?>
<Relationships xmlns="http://schemas.openxmlformats.org/package/2006/relationships"><Relationship Id="rId9" Type="http://schemas.openxmlformats.org/officeDocument/2006/relationships/tags" Target="../tags/tag256.xml"/><Relationship Id="rId8" Type="http://schemas.openxmlformats.org/officeDocument/2006/relationships/tags" Target="../tags/tag255.xml"/><Relationship Id="rId7" Type="http://schemas.openxmlformats.org/officeDocument/2006/relationships/tags" Target="../tags/tag254.xml"/><Relationship Id="rId6" Type="http://schemas.openxmlformats.org/officeDocument/2006/relationships/tags" Target="../tags/tag253.xml"/><Relationship Id="rId5" Type="http://schemas.openxmlformats.org/officeDocument/2006/relationships/tags" Target="../tags/tag252.xml"/><Relationship Id="rId40" Type="http://schemas.openxmlformats.org/officeDocument/2006/relationships/slideLayout" Target="../slideLayouts/slideLayout2.xml"/><Relationship Id="rId4" Type="http://schemas.openxmlformats.org/officeDocument/2006/relationships/tags" Target="../tags/tag251.xml"/><Relationship Id="rId39" Type="http://schemas.openxmlformats.org/officeDocument/2006/relationships/tags" Target="../tags/tag282.xml"/><Relationship Id="rId38" Type="http://schemas.openxmlformats.org/officeDocument/2006/relationships/image" Target="../media/image29.png"/><Relationship Id="rId37" Type="http://schemas.openxmlformats.org/officeDocument/2006/relationships/tags" Target="../tags/tag281.xml"/><Relationship Id="rId36" Type="http://schemas.openxmlformats.org/officeDocument/2006/relationships/tags" Target="../tags/tag280.xml"/><Relationship Id="rId35" Type="http://schemas.openxmlformats.org/officeDocument/2006/relationships/tags" Target="../tags/tag279.xml"/><Relationship Id="rId34" Type="http://schemas.openxmlformats.org/officeDocument/2006/relationships/image" Target="../media/image23.png"/><Relationship Id="rId33" Type="http://schemas.openxmlformats.org/officeDocument/2006/relationships/tags" Target="../tags/tag278.xml"/><Relationship Id="rId32" Type="http://schemas.openxmlformats.org/officeDocument/2006/relationships/tags" Target="../tags/tag277.xml"/><Relationship Id="rId31" Type="http://schemas.openxmlformats.org/officeDocument/2006/relationships/image" Target="../media/image25.png"/><Relationship Id="rId30" Type="http://schemas.openxmlformats.org/officeDocument/2006/relationships/tags" Target="../tags/tag276.xml"/><Relationship Id="rId3" Type="http://schemas.openxmlformats.org/officeDocument/2006/relationships/tags" Target="../tags/tag250.xml"/><Relationship Id="rId29" Type="http://schemas.openxmlformats.org/officeDocument/2006/relationships/tags" Target="../tags/tag275.xml"/><Relationship Id="rId28" Type="http://schemas.openxmlformats.org/officeDocument/2006/relationships/tags" Target="../tags/tag274.xml"/><Relationship Id="rId27" Type="http://schemas.openxmlformats.org/officeDocument/2006/relationships/tags" Target="../tags/tag273.xml"/><Relationship Id="rId26" Type="http://schemas.openxmlformats.org/officeDocument/2006/relationships/image" Target="../media/image24.png"/><Relationship Id="rId25" Type="http://schemas.openxmlformats.org/officeDocument/2006/relationships/tags" Target="../tags/tag272.xml"/><Relationship Id="rId24" Type="http://schemas.openxmlformats.org/officeDocument/2006/relationships/tags" Target="../tags/tag271.xml"/><Relationship Id="rId23" Type="http://schemas.openxmlformats.org/officeDocument/2006/relationships/tags" Target="../tags/tag270.xml"/><Relationship Id="rId22" Type="http://schemas.openxmlformats.org/officeDocument/2006/relationships/tags" Target="../tags/tag269.xml"/><Relationship Id="rId21" Type="http://schemas.openxmlformats.org/officeDocument/2006/relationships/tags" Target="../tags/tag268.xml"/><Relationship Id="rId20" Type="http://schemas.openxmlformats.org/officeDocument/2006/relationships/tags" Target="../tags/tag267.xml"/><Relationship Id="rId2" Type="http://schemas.openxmlformats.org/officeDocument/2006/relationships/image" Target="../media/image7.png"/><Relationship Id="rId19" Type="http://schemas.openxmlformats.org/officeDocument/2006/relationships/tags" Target="../tags/tag266.xml"/><Relationship Id="rId18" Type="http://schemas.openxmlformats.org/officeDocument/2006/relationships/tags" Target="../tags/tag265.xml"/><Relationship Id="rId17" Type="http://schemas.openxmlformats.org/officeDocument/2006/relationships/tags" Target="../tags/tag264.xml"/><Relationship Id="rId16" Type="http://schemas.openxmlformats.org/officeDocument/2006/relationships/tags" Target="../tags/tag263.xml"/><Relationship Id="rId15" Type="http://schemas.openxmlformats.org/officeDocument/2006/relationships/tags" Target="../tags/tag262.xml"/><Relationship Id="rId14" Type="http://schemas.openxmlformats.org/officeDocument/2006/relationships/tags" Target="../tags/tag261.xml"/><Relationship Id="rId13" Type="http://schemas.openxmlformats.org/officeDocument/2006/relationships/tags" Target="../tags/tag260.xml"/><Relationship Id="rId12" Type="http://schemas.openxmlformats.org/officeDocument/2006/relationships/tags" Target="../tags/tag259.xml"/><Relationship Id="rId11" Type="http://schemas.openxmlformats.org/officeDocument/2006/relationships/tags" Target="../tags/tag258.xml"/><Relationship Id="rId10" Type="http://schemas.openxmlformats.org/officeDocument/2006/relationships/tags" Target="../tags/tag257.xml"/><Relationship Id="rId1" Type="http://schemas.openxmlformats.org/officeDocument/2006/relationships/tags" Target="../tags/tag249.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89.xml"/><Relationship Id="rId7" Type="http://schemas.openxmlformats.org/officeDocument/2006/relationships/tags" Target="../tags/tag288.xml"/><Relationship Id="rId6" Type="http://schemas.openxmlformats.org/officeDocument/2006/relationships/tags" Target="../tags/tag287.xml"/><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image" Target="../media/image32.png"/><Relationship Id="rId2" Type="http://schemas.openxmlformats.org/officeDocument/2006/relationships/tags" Target="../tags/tag284.xml"/><Relationship Id="rId1" Type="http://schemas.openxmlformats.org/officeDocument/2006/relationships/tags" Target="../tags/tag28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93.xml"/><Relationship Id="rId4" Type="http://schemas.openxmlformats.org/officeDocument/2006/relationships/tags" Target="../tags/tag292.xml"/><Relationship Id="rId3" Type="http://schemas.openxmlformats.org/officeDocument/2006/relationships/tags" Target="../tags/tag291.xml"/><Relationship Id="rId2" Type="http://schemas.openxmlformats.org/officeDocument/2006/relationships/image" Target="../media/image33.png"/><Relationship Id="rId1" Type="http://schemas.openxmlformats.org/officeDocument/2006/relationships/tags" Target="../tags/tag290.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image" Target="../media/image7.png"/><Relationship Id="rId3" Type="http://schemas.openxmlformats.org/officeDocument/2006/relationships/tags" Target="../tags/tag295.xml"/><Relationship Id="rId2" Type="http://schemas.openxmlformats.org/officeDocument/2006/relationships/tags" Target="../tags/tag294.xml"/><Relationship Id="rId1" Type="http://schemas.openxmlformats.org/officeDocument/2006/relationships/image" Target="../media/image34.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tags" Target="../tags/tag63.xml"/><Relationship Id="rId2" Type="http://schemas.microsoft.com/office/2007/relationships/media" Target="../media/media1.mp4"/><Relationship Id="rId1" Type="http://schemas.openxmlformats.org/officeDocument/2006/relationships/video" Target="../media/media1.mp4"/></Relationships>
</file>

<file path=ppt/slides/_rels/slide3.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image" Target="../media/image7.png"/><Relationship Id="rId6" Type="http://schemas.openxmlformats.org/officeDocument/2006/relationships/tags" Target="../tags/tag67.xml"/><Relationship Id="rId5" Type="http://schemas.openxmlformats.org/officeDocument/2006/relationships/image" Target="../media/image6.png"/><Relationship Id="rId4" Type="http://schemas.openxmlformats.org/officeDocument/2006/relationships/tags" Target="../tags/tag66.xml"/><Relationship Id="rId3" Type="http://schemas.openxmlformats.org/officeDocument/2006/relationships/image" Target="../media/image5.png"/><Relationship Id="rId22" Type="http://schemas.openxmlformats.org/officeDocument/2006/relationships/notesSlide" Target="../notesSlides/notesSlide2.xml"/><Relationship Id="rId21" Type="http://schemas.openxmlformats.org/officeDocument/2006/relationships/slideLayout" Target="../slideLayouts/slideLayout1.xml"/><Relationship Id="rId20" Type="http://schemas.openxmlformats.org/officeDocument/2006/relationships/tags" Target="../tags/tag76.xml"/><Relationship Id="rId2" Type="http://schemas.openxmlformats.org/officeDocument/2006/relationships/tags" Target="../tags/tag65.xml"/><Relationship Id="rId19" Type="http://schemas.openxmlformats.org/officeDocument/2006/relationships/tags" Target="../tags/tag75.xml"/><Relationship Id="rId18" Type="http://schemas.openxmlformats.org/officeDocument/2006/relationships/image" Target="../media/image11.png"/><Relationship Id="rId17" Type="http://schemas.openxmlformats.org/officeDocument/2006/relationships/tags" Target="../tags/tag74.xml"/><Relationship Id="rId16" Type="http://schemas.openxmlformats.org/officeDocument/2006/relationships/image" Target="../media/image10.png"/><Relationship Id="rId15" Type="http://schemas.openxmlformats.org/officeDocument/2006/relationships/tags" Target="../tags/tag73.xml"/><Relationship Id="rId14" Type="http://schemas.openxmlformats.org/officeDocument/2006/relationships/tags" Target="../tags/tag72.xml"/><Relationship Id="rId13" Type="http://schemas.openxmlformats.org/officeDocument/2006/relationships/image" Target="../media/image9.png"/><Relationship Id="rId12" Type="http://schemas.openxmlformats.org/officeDocument/2006/relationships/tags" Target="../tags/tag71.xml"/><Relationship Id="rId11" Type="http://schemas.openxmlformats.org/officeDocument/2006/relationships/tags" Target="../tags/tag70.xml"/><Relationship Id="rId10" Type="http://schemas.openxmlformats.org/officeDocument/2006/relationships/image" Target="../media/image8.png"/><Relationship Id="rId1" Type="http://schemas.openxmlformats.org/officeDocument/2006/relationships/tags" Target="../tags/tag64.xml"/></Relationships>
</file>

<file path=ppt/slides/_rels/slide4.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image" Target="../media/image12.png"/><Relationship Id="rId2" Type="http://schemas.openxmlformats.org/officeDocument/2006/relationships/tags" Target="../tags/tag79.xml"/><Relationship Id="rId17" Type="http://schemas.openxmlformats.org/officeDocument/2006/relationships/notesSlide" Target="../notesSlides/notesSlide3.xml"/><Relationship Id="rId16" Type="http://schemas.openxmlformats.org/officeDocument/2006/relationships/slideLayout" Target="../slideLayouts/slideLayout2.xml"/><Relationship Id="rId15" Type="http://schemas.openxmlformats.org/officeDocument/2006/relationships/tags" Target="../tags/tag88.xml"/><Relationship Id="rId14" Type="http://schemas.openxmlformats.org/officeDocument/2006/relationships/image" Target="../media/image13.png"/><Relationship Id="rId13" Type="http://schemas.openxmlformats.org/officeDocument/2006/relationships/tags" Target="../tags/tag87.xml"/><Relationship Id="rId12" Type="http://schemas.openxmlformats.org/officeDocument/2006/relationships/image" Target="../media/image7.png"/><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tags" Target="../tags/tag78.xml"/></Relationships>
</file>

<file path=ppt/slides/_rels/slide5.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image" Target="../media/image14.png"/><Relationship Id="rId3" Type="http://schemas.openxmlformats.org/officeDocument/2006/relationships/tags" Target="../tags/tag91.xml"/><Relationship Id="rId29" Type="http://schemas.openxmlformats.org/officeDocument/2006/relationships/notesSlide" Target="../notesSlides/notesSlide4.xml"/><Relationship Id="rId28" Type="http://schemas.openxmlformats.org/officeDocument/2006/relationships/slideLayout" Target="../slideLayouts/slideLayout2.xml"/><Relationship Id="rId27" Type="http://schemas.openxmlformats.org/officeDocument/2006/relationships/tags" Target="../tags/tag114.xml"/><Relationship Id="rId26" Type="http://schemas.openxmlformats.org/officeDocument/2006/relationships/tags" Target="../tags/tag113.xml"/><Relationship Id="rId25" Type="http://schemas.openxmlformats.org/officeDocument/2006/relationships/tags" Target="../tags/tag112.xml"/><Relationship Id="rId24" Type="http://schemas.openxmlformats.org/officeDocument/2006/relationships/tags" Target="../tags/tag111.xml"/><Relationship Id="rId23" Type="http://schemas.openxmlformats.org/officeDocument/2006/relationships/tags" Target="../tags/tag110.xml"/><Relationship Id="rId22" Type="http://schemas.openxmlformats.org/officeDocument/2006/relationships/tags" Target="../tags/tag109.xml"/><Relationship Id="rId21" Type="http://schemas.openxmlformats.org/officeDocument/2006/relationships/tags" Target="../tags/tag108.xml"/><Relationship Id="rId20" Type="http://schemas.openxmlformats.org/officeDocument/2006/relationships/tags" Target="../tags/tag107.xml"/><Relationship Id="rId2" Type="http://schemas.openxmlformats.org/officeDocument/2006/relationships/image" Target="../media/image12.png"/><Relationship Id="rId19" Type="http://schemas.openxmlformats.org/officeDocument/2006/relationships/tags" Target="../tags/tag106.xml"/><Relationship Id="rId18" Type="http://schemas.openxmlformats.org/officeDocument/2006/relationships/tags" Target="../tags/tag105.xml"/><Relationship Id="rId17" Type="http://schemas.openxmlformats.org/officeDocument/2006/relationships/tags" Target="../tags/tag104.xml"/><Relationship Id="rId16" Type="http://schemas.openxmlformats.org/officeDocument/2006/relationships/tags" Target="../tags/tag103.xml"/><Relationship Id="rId15" Type="http://schemas.openxmlformats.org/officeDocument/2006/relationships/tags" Target="../tags/tag102.xml"/><Relationship Id="rId14" Type="http://schemas.openxmlformats.org/officeDocument/2006/relationships/tags" Target="../tags/tag101.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tags" Target="../tags/tag90.xml"/></Relationships>
</file>

<file path=ppt/slides/_rels/slide6.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tags" Target="../tags/tag121.xml"/><Relationship Id="rId7" Type="http://schemas.openxmlformats.org/officeDocument/2006/relationships/tags" Target="../tags/tag120.xml"/><Relationship Id="rId6" Type="http://schemas.openxmlformats.org/officeDocument/2006/relationships/image" Target="../media/image11.png"/><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1" Type="http://schemas.openxmlformats.org/officeDocument/2006/relationships/notesSlide" Target="../notesSlides/notesSlide5.xml"/><Relationship Id="rId20" Type="http://schemas.openxmlformats.org/officeDocument/2006/relationships/slideLayout" Target="../slideLayouts/slideLayout1.xml"/><Relationship Id="rId2" Type="http://schemas.openxmlformats.org/officeDocument/2006/relationships/image" Target="../media/image7.png"/><Relationship Id="rId19" Type="http://schemas.openxmlformats.org/officeDocument/2006/relationships/image" Target="../media/image16.png"/><Relationship Id="rId18" Type="http://schemas.openxmlformats.org/officeDocument/2006/relationships/tags" Target="../tags/tag130.xml"/><Relationship Id="rId17" Type="http://schemas.openxmlformats.org/officeDocument/2006/relationships/image" Target="../media/image15.png"/><Relationship Id="rId16" Type="http://schemas.openxmlformats.org/officeDocument/2006/relationships/tags" Target="../tags/tag129.xml"/><Relationship Id="rId15" Type="http://schemas.openxmlformats.org/officeDocument/2006/relationships/tags" Target="../tags/tag128.xml"/><Relationship Id="rId14" Type="http://schemas.openxmlformats.org/officeDocument/2006/relationships/tags" Target="../tags/tag127.xml"/><Relationship Id="rId13" Type="http://schemas.openxmlformats.org/officeDocument/2006/relationships/tags" Target="../tags/tag126.xml"/><Relationship Id="rId12" Type="http://schemas.openxmlformats.org/officeDocument/2006/relationships/tags" Target="../tags/tag125.xml"/><Relationship Id="rId11" Type="http://schemas.openxmlformats.org/officeDocument/2006/relationships/tags" Target="../tags/tag124.xml"/><Relationship Id="rId10" Type="http://schemas.openxmlformats.org/officeDocument/2006/relationships/tags" Target="../tags/tag123.xml"/><Relationship Id="rId1" Type="http://schemas.openxmlformats.org/officeDocument/2006/relationships/tags" Target="../tags/tag116.xml"/></Relationships>
</file>

<file path=ppt/slides/_rels/slide7.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tags" Target="../tags/tag138.xml"/><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image" Target="../media/image7.png"/><Relationship Id="rId14" Type="http://schemas.openxmlformats.org/officeDocument/2006/relationships/notesSlide" Target="../notesSlides/notesSlide6.xml"/><Relationship Id="rId13" Type="http://schemas.openxmlformats.org/officeDocument/2006/relationships/slideLayout" Target="../slideLayouts/slideLayout2.xml"/><Relationship Id="rId12" Type="http://schemas.openxmlformats.org/officeDocument/2006/relationships/tags" Target="../tags/tag142.xml"/><Relationship Id="rId11" Type="http://schemas.openxmlformats.org/officeDocument/2006/relationships/tags" Target="../tags/tag141.xml"/><Relationship Id="rId10" Type="http://schemas.openxmlformats.org/officeDocument/2006/relationships/tags" Target="../tags/tag140.xml"/><Relationship Id="rId1" Type="http://schemas.openxmlformats.org/officeDocument/2006/relationships/tags" Target="../tags/tag132.xml"/></Relationships>
</file>

<file path=ppt/slides/_rels/slide8.xml.rels><?xml version="1.0" encoding="UTF-8" standalone="yes"?>
<Relationships xmlns="http://schemas.openxmlformats.org/package/2006/relationships"><Relationship Id="rId9" Type="http://schemas.openxmlformats.org/officeDocument/2006/relationships/image" Target="../media/image19.svg"/><Relationship Id="rId8" Type="http://schemas.openxmlformats.org/officeDocument/2006/relationships/image" Target="../media/image18.png"/><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image" Target="../media/image17.jpeg"/><Relationship Id="rId3" Type="http://schemas.openxmlformats.org/officeDocument/2006/relationships/tags" Target="../tags/tag145.xml"/><Relationship Id="rId2" Type="http://schemas.openxmlformats.org/officeDocument/2006/relationships/tags" Target="../tags/tag144.xml"/><Relationship Id="rId17" Type="http://schemas.openxmlformats.org/officeDocument/2006/relationships/notesSlide" Target="../notesSlides/notesSlide7.xml"/><Relationship Id="rId16" Type="http://schemas.openxmlformats.org/officeDocument/2006/relationships/slideLayout" Target="../slideLayouts/slideLayout2.xml"/><Relationship Id="rId15" Type="http://schemas.openxmlformats.org/officeDocument/2006/relationships/image" Target="../media/image20.png"/><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tags" Target="../tags/tag143.xml"/></Relationships>
</file>

<file path=ppt/slides/_rels/slide9.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image" Target="../media/image21.png"/><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image" Target="../media/image11.png"/><Relationship Id="rId3" Type="http://schemas.openxmlformats.org/officeDocument/2006/relationships/tags" Target="../tags/tag157.xml"/><Relationship Id="rId2" Type="http://schemas.openxmlformats.org/officeDocument/2006/relationships/tags" Target="../tags/tag156.xml"/><Relationship Id="rId11" Type="http://schemas.openxmlformats.org/officeDocument/2006/relationships/notesSlide" Target="../notesSlides/notesSlide8.xml"/><Relationship Id="rId10" Type="http://schemas.openxmlformats.org/officeDocument/2006/relationships/slideLayout" Target="../slideLayouts/slideLayout2.xml"/><Relationship Id="rId1" Type="http://schemas.openxmlformats.org/officeDocument/2006/relationships/tags" Target="../tags/tag15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nchorCtr="0">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nchorCtr="0">
            <a:spAutoFit/>
          </a:bodyPr>
          <a:p>
            <a:r>
              <a:rPr lang="zh-CN" altLang="en-US" sz="4000" b="1">
                <a:latin typeface="华文新魏" panose="02010800040101010101" pitchFamily="2" charset="-122"/>
                <a:ea typeface="宋体" panose="02010600030101010101" pitchFamily="2" charset="-122"/>
              </a:rPr>
              <a:t>知识产权声明</a:t>
            </a:r>
            <a:endParaRPr lang="zh-CN" altLang="en-US" sz="4000" b="1">
              <a:latin typeface="华文新魏" panose="02010800040101010101"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pic>
        <p:nvPicPr>
          <p:cNvPr id="5125" name="图片 1" descr="qrcode_for_gh_3a435f224ccf_1280"/>
          <p:cNvPicPr>
            <a:picLocks noChangeAspect="1"/>
          </p:cNvPicPr>
          <p:nvPr/>
        </p:nvPicPr>
        <p:blipFill>
          <a:blip r:embed="rId3"/>
          <a:stretch>
            <a:fillRect/>
          </a:stretch>
        </p:blipFill>
        <p:spPr>
          <a:xfrm>
            <a:off x="7927975" y="2717800"/>
            <a:ext cx="3109913" cy="3108325"/>
          </a:xfrm>
          <a:prstGeom prst="rect">
            <a:avLst/>
          </a:prstGeom>
          <a:noFill/>
          <a:ln w="9525">
            <a:noFill/>
          </a:ln>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custDataLst>
              <p:tags r:id="rId1"/>
            </p:custDataLst>
          </p:nvPr>
        </p:nvGrpSpPr>
        <p:grpSpPr>
          <a:xfrm>
            <a:off x="128270" y="803275"/>
            <a:ext cx="11880850" cy="5930265"/>
            <a:chOff x="202" y="1352"/>
            <a:chExt cx="18710" cy="9252"/>
          </a:xfrm>
        </p:grpSpPr>
        <p:pic>
          <p:nvPicPr>
            <p:cNvPr id="4" name="图片 3"/>
            <p:cNvPicPr>
              <a:picLocks noChangeAspect="1"/>
            </p:cNvPicPr>
            <p:nvPr>
              <p:custDataLst>
                <p:tags r:id="rId2"/>
              </p:custDataLst>
            </p:nvPr>
          </p:nvPicPr>
          <p:blipFill>
            <a:blip r:embed="rId3"/>
            <a:stretch>
              <a:fillRect/>
            </a:stretch>
          </p:blipFill>
          <p:spPr>
            <a:xfrm>
              <a:off x="202" y="1352"/>
              <a:ext cx="18710" cy="9252"/>
            </a:xfrm>
            <a:prstGeom prst="rect">
              <a:avLst/>
            </a:prstGeom>
          </p:spPr>
        </p:pic>
        <p:sp>
          <p:nvSpPr>
            <p:cNvPr id="5" name="矩形 4"/>
            <p:cNvSpPr/>
            <p:nvPr>
              <p:custDataLst>
                <p:tags r:id="rId4"/>
              </p:custDataLst>
            </p:nvPr>
          </p:nvSpPr>
          <p:spPr>
            <a:xfrm>
              <a:off x="1259" y="2845"/>
              <a:ext cx="3544" cy="4108"/>
            </a:xfrm>
            <a:prstGeom prst="rect">
              <a:avLst/>
            </a:prstGeom>
            <a:solidFill>
              <a:srgbClr val="C2B0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603050405020304" charset="0"/>
                <a:cs typeface="Times New Roman" panose="02020603050405020304" charset="0"/>
              </a:endParaRPr>
            </a:p>
          </p:txBody>
        </p:sp>
      </p:grpSp>
      <p:sp>
        <p:nvSpPr>
          <p:cNvPr id="7" name="文本框 6"/>
          <p:cNvSpPr txBox="1"/>
          <p:nvPr>
            <p:custDataLst>
              <p:tags r:id="rId5"/>
            </p:custDataLst>
          </p:nvPr>
        </p:nvSpPr>
        <p:spPr>
          <a:xfrm>
            <a:off x="200025" y="0"/>
            <a:ext cx="11809730" cy="829945"/>
          </a:xfrm>
          <a:prstGeom prst="rect">
            <a:avLst/>
          </a:prstGeom>
          <a:noFill/>
        </p:spPr>
        <p:txBody>
          <a:bodyPr wrap="square" rtlCol="0">
            <a:spAutoFit/>
          </a:bodyPr>
          <a:p>
            <a:pPr algn="l"/>
            <a:r>
              <a:rPr lang="en-US" altLang="zh-CN" sz="2400">
                <a:latin typeface="Times New Roman" panose="02020603050405020304" charset="0"/>
                <a:cs typeface="Times New Roman" panose="02020603050405020304" charset="0"/>
                <a:sym typeface="+mn-ea"/>
              </a:rPr>
              <a:t>Set sail from the </a:t>
            </a:r>
            <a:r>
              <a:rPr lang="en-US" altLang="zh-CN" sz="2400" b="1">
                <a:latin typeface="Times New Roman" panose="02020603050405020304" charset="0"/>
                <a:cs typeface="Times New Roman" panose="02020603050405020304" charset="0"/>
                <a:sym typeface="+mn-ea"/>
              </a:rPr>
              <a:t>South China Sea</a:t>
            </a:r>
            <a:r>
              <a:rPr lang="en-US" altLang="zh-CN" sz="2400">
                <a:latin typeface="Times New Roman" panose="02020603050405020304" charset="0"/>
                <a:cs typeface="Times New Roman" panose="02020603050405020304" charset="0"/>
                <a:sym typeface="+mn-ea"/>
              </a:rPr>
              <a:t> across the</a:t>
            </a:r>
            <a:r>
              <a:rPr lang="en-US" altLang="zh-CN" sz="2400" b="1">
                <a:latin typeface="Times New Roman" panose="02020603050405020304" charset="0"/>
                <a:cs typeface="Times New Roman" panose="02020603050405020304" charset="0"/>
                <a:sym typeface="+mn-ea"/>
              </a:rPr>
              <a:t> Indian Ocean</a:t>
            </a:r>
            <a:r>
              <a:rPr lang="en-US" altLang="zh-CN" sz="2400">
                <a:latin typeface="Times New Roman" panose="02020603050405020304" charset="0"/>
                <a:cs typeface="Times New Roman" panose="02020603050405020304" charset="0"/>
                <a:sym typeface="+mn-ea"/>
              </a:rPr>
              <a:t> to </a:t>
            </a:r>
            <a:r>
              <a:rPr lang="en-US" altLang="zh-CN" sz="2400" b="1">
                <a:latin typeface="Times New Roman" panose="02020603050405020304" charset="0"/>
                <a:cs typeface="Times New Roman" panose="02020603050405020304" charset="0"/>
                <a:sym typeface="+mn-ea"/>
              </a:rPr>
              <a:t>the mouth of the Red Sea</a:t>
            </a:r>
            <a:r>
              <a:rPr lang="en-US" altLang="zh-CN" sz="2400">
                <a:latin typeface="Times New Roman" panose="02020603050405020304" charset="0"/>
                <a:cs typeface="Times New Roman" panose="02020603050405020304" charset="0"/>
                <a:sym typeface="+mn-ea"/>
              </a:rPr>
              <a:t> and then to</a:t>
            </a:r>
            <a:r>
              <a:rPr lang="en-US" altLang="zh-CN" sz="2400" b="1">
                <a:solidFill>
                  <a:schemeClr val="tx1"/>
                </a:solidFill>
                <a:latin typeface="Times New Roman" panose="02020603050405020304" charset="0"/>
                <a:cs typeface="Times New Roman" panose="02020603050405020304" charset="0"/>
                <a:sym typeface="+mn-ea"/>
              </a:rPr>
              <a:t> the east coast of Africa</a:t>
            </a:r>
            <a:r>
              <a:rPr lang="en-US" altLang="zh-CN" sz="2400">
                <a:latin typeface="Times New Roman" panose="02020603050405020304" charset="0"/>
                <a:cs typeface="Times New Roman" panose="02020603050405020304" charset="0"/>
                <a:sym typeface="+mn-ea"/>
              </a:rPr>
              <a:t>.</a:t>
            </a:r>
            <a:endParaRPr lang="en-US" altLang="zh-CN" sz="2400" b="1">
              <a:latin typeface="Times New Roman" panose="02020603050405020304" charset="0"/>
              <a:cs typeface="Times New Roman" panose="02020603050405020304" charset="0"/>
              <a:sym typeface="+mn-ea"/>
            </a:endParaRPr>
          </a:p>
        </p:txBody>
      </p:sp>
      <p:pic>
        <p:nvPicPr>
          <p:cNvPr id="112" name="图片 111"/>
          <p:cNvPicPr/>
          <p:nvPr>
            <p:custDataLst>
              <p:tags r:id="rId6"/>
            </p:custDataLst>
          </p:nvPr>
        </p:nvPicPr>
        <p:blipFill>
          <a:blip r:embed="rId7"/>
          <a:stretch>
            <a:fillRect/>
          </a:stretch>
        </p:blipFill>
        <p:spPr>
          <a:xfrm>
            <a:off x="799465" y="1928495"/>
            <a:ext cx="2249805" cy="2357120"/>
          </a:xfrm>
          <a:prstGeom prst="rect">
            <a:avLst/>
          </a:prstGeom>
          <a:noFill/>
          <a:ln w="9525">
            <a:noFill/>
          </a:ln>
        </p:spPr>
      </p:pic>
      <p:sp>
        <p:nvSpPr>
          <p:cNvPr id="8" name="文本框 7"/>
          <p:cNvSpPr txBox="1"/>
          <p:nvPr>
            <p:custDataLst>
              <p:tags r:id="rId8"/>
            </p:custDataLst>
          </p:nvPr>
        </p:nvSpPr>
        <p:spPr>
          <a:xfrm>
            <a:off x="10278110" y="3557270"/>
            <a:ext cx="1827530" cy="953135"/>
          </a:xfrm>
          <a:prstGeom prst="rect">
            <a:avLst/>
          </a:prstGeom>
          <a:solidFill>
            <a:schemeClr val="bg1"/>
          </a:solidFill>
        </p:spPr>
        <p:txBody>
          <a:bodyPr wrap="square" rtlCol="0" anchor="t">
            <a:spAutoFit/>
          </a:bodyPr>
          <a:p>
            <a:pPr algn="ctr"/>
            <a:r>
              <a:rPr lang="en-US" altLang="zh-CN" sz="2800">
                <a:latin typeface="Times New Roman" panose="02020603050405020304" charset="0"/>
                <a:cs typeface="Times New Roman" panose="02020603050405020304" charset="0"/>
                <a:sym typeface="+mn-ea"/>
              </a:rPr>
              <a:t> South China Sea </a:t>
            </a:r>
            <a:endParaRPr lang="en-US" altLang="zh-CN" sz="2800">
              <a:latin typeface="Times New Roman" panose="02020603050405020304" charset="0"/>
              <a:cs typeface="Times New Roman" panose="02020603050405020304" charset="0"/>
              <a:sym typeface="+mn-ea"/>
            </a:endParaRPr>
          </a:p>
        </p:txBody>
      </p:sp>
      <p:sp>
        <p:nvSpPr>
          <p:cNvPr id="9" name="文本框 8"/>
          <p:cNvSpPr txBox="1"/>
          <p:nvPr>
            <p:custDataLst>
              <p:tags r:id="rId9"/>
            </p:custDataLst>
          </p:nvPr>
        </p:nvSpPr>
        <p:spPr>
          <a:xfrm>
            <a:off x="5160010" y="5493385"/>
            <a:ext cx="1871980" cy="953135"/>
          </a:xfrm>
          <a:prstGeom prst="rect">
            <a:avLst/>
          </a:prstGeom>
          <a:solidFill>
            <a:schemeClr val="bg1"/>
          </a:solidFill>
        </p:spPr>
        <p:txBody>
          <a:bodyPr wrap="square" rtlCol="0" anchor="t">
            <a:spAutoFit/>
          </a:bodyPr>
          <a:p>
            <a:pPr algn="ctr"/>
            <a:r>
              <a:rPr lang="en-US" altLang="zh-CN" sz="2800">
                <a:latin typeface="Times New Roman" panose="02020603050405020304" charset="0"/>
                <a:cs typeface="Times New Roman" panose="02020603050405020304" charset="0"/>
                <a:sym typeface="+mn-ea"/>
              </a:rPr>
              <a:t>Indian ocean</a:t>
            </a:r>
            <a:endParaRPr lang="en-US" altLang="zh-CN" sz="2800">
              <a:latin typeface="Times New Roman" panose="02020603050405020304" charset="0"/>
              <a:cs typeface="Times New Roman" panose="02020603050405020304" charset="0"/>
              <a:sym typeface="+mn-ea"/>
            </a:endParaRPr>
          </a:p>
        </p:txBody>
      </p:sp>
      <p:sp>
        <p:nvSpPr>
          <p:cNvPr id="10" name="文本框 9"/>
          <p:cNvSpPr txBox="1"/>
          <p:nvPr>
            <p:custDataLst>
              <p:tags r:id="rId10"/>
            </p:custDataLst>
          </p:nvPr>
        </p:nvSpPr>
        <p:spPr>
          <a:xfrm>
            <a:off x="3049905" y="975360"/>
            <a:ext cx="1871980" cy="953135"/>
          </a:xfrm>
          <a:prstGeom prst="rect">
            <a:avLst/>
          </a:prstGeom>
          <a:solidFill>
            <a:schemeClr val="bg1"/>
          </a:solidFill>
        </p:spPr>
        <p:txBody>
          <a:bodyPr wrap="square" rtlCol="0" anchor="t">
            <a:spAutoFit/>
          </a:bodyPr>
          <a:p>
            <a:pPr algn="ctr"/>
            <a:r>
              <a:rPr lang="en-US" altLang="zh-CN" sz="2800">
                <a:latin typeface="Times New Roman" panose="02020603050405020304" charset="0"/>
                <a:cs typeface="Times New Roman" panose="02020603050405020304" charset="0"/>
                <a:sym typeface="+mn-ea"/>
              </a:rPr>
              <a:t>the mouth of Red Sea</a:t>
            </a:r>
            <a:endParaRPr lang="en-US" altLang="zh-CN" sz="2800">
              <a:latin typeface="Times New Roman" panose="02020603050405020304" charset="0"/>
              <a:cs typeface="Times New Roman" panose="02020603050405020304" charset="0"/>
              <a:sym typeface="+mn-ea"/>
            </a:endParaRPr>
          </a:p>
        </p:txBody>
      </p:sp>
      <p:sp>
        <p:nvSpPr>
          <p:cNvPr id="11" name="任意多边形 10"/>
          <p:cNvSpPr/>
          <p:nvPr>
            <p:custDataLst>
              <p:tags r:id="rId11"/>
            </p:custDataLst>
          </p:nvPr>
        </p:nvSpPr>
        <p:spPr>
          <a:xfrm>
            <a:off x="4222750" y="1806575"/>
            <a:ext cx="6800215" cy="4023360"/>
          </a:xfrm>
          <a:custGeom>
            <a:avLst/>
            <a:gdLst>
              <a:gd name="connisteX0" fmla="*/ 6674414 w 6800003"/>
              <a:gd name="connsiteY0" fmla="*/ 0 h 4023218"/>
              <a:gd name="connisteX1" fmla="*/ 6716324 w 6800003"/>
              <a:gd name="connsiteY1" fmla="*/ 82550 h 4023218"/>
              <a:gd name="connisteX2" fmla="*/ 6757599 w 6800003"/>
              <a:gd name="connsiteY2" fmla="*/ 151765 h 4023218"/>
              <a:gd name="connisteX3" fmla="*/ 6771569 w 6800003"/>
              <a:gd name="connsiteY3" fmla="*/ 220345 h 4023218"/>
              <a:gd name="connisteX4" fmla="*/ 6784904 w 6800003"/>
              <a:gd name="connsiteY4" fmla="*/ 303530 h 4023218"/>
              <a:gd name="connisteX5" fmla="*/ 6798874 w 6800003"/>
              <a:gd name="connsiteY5" fmla="*/ 372745 h 4023218"/>
              <a:gd name="connisteX6" fmla="*/ 6798874 w 6800003"/>
              <a:gd name="connsiteY6" fmla="*/ 441325 h 4023218"/>
              <a:gd name="connisteX7" fmla="*/ 6798874 w 6800003"/>
              <a:gd name="connsiteY7" fmla="*/ 510540 h 4023218"/>
              <a:gd name="connisteX8" fmla="*/ 6798874 w 6800003"/>
              <a:gd name="connsiteY8" fmla="*/ 579755 h 4023218"/>
              <a:gd name="connisteX9" fmla="*/ 6798874 w 6800003"/>
              <a:gd name="connsiteY9" fmla="*/ 648335 h 4023218"/>
              <a:gd name="connisteX10" fmla="*/ 6798874 w 6800003"/>
              <a:gd name="connsiteY10" fmla="*/ 717550 h 4023218"/>
              <a:gd name="connisteX11" fmla="*/ 6784904 w 6800003"/>
              <a:gd name="connsiteY11" fmla="*/ 786765 h 4023218"/>
              <a:gd name="connisteX12" fmla="*/ 6771569 w 6800003"/>
              <a:gd name="connsiteY12" fmla="*/ 855345 h 4023218"/>
              <a:gd name="connisteX13" fmla="*/ 6743629 w 6800003"/>
              <a:gd name="connsiteY13" fmla="*/ 924560 h 4023218"/>
              <a:gd name="connisteX14" fmla="*/ 6702354 w 6800003"/>
              <a:gd name="connsiteY14" fmla="*/ 993775 h 4023218"/>
              <a:gd name="connisteX15" fmla="*/ 6647109 w 6800003"/>
              <a:gd name="connsiteY15" fmla="*/ 1062355 h 4023218"/>
              <a:gd name="connisteX16" fmla="*/ 6605834 w 6800003"/>
              <a:gd name="connsiteY16" fmla="*/ 1131570 h 4023218"/>
              <a:gd name="connisteX17" fmla="*/ 6564559 w 6800003"/>
              <a:gd name="connsiteY17" fmla="*/ 1200785 h 4023218"/>
              <a:gd name="connisteX18" fmla="*/ 6509314 w 6800003"/>
              <a:gd name="connsiteY18" fmla="*/ 1270000 h 4023218"/>
              <a:gd name="connisteX19" fmla="*/ 6440099 w 6800003"/>
              <a:gd name="connsiteY19" fmla="*/ 1338580 h 4023218"/>
              <a:gd name="connisteX20" fmla="*/ 6384854 w 6800003"/>
              <a:gd name="connsiteY20" fmla="*/ 1407795 h 4023218"/>
              <a:gd name="connisteX21" fmla="*/ 6315639 w 6800003"/>
              <a:gd name="connsiteY21" fmla="*/ 1490345 h 4023218"/>
              <a:gd name="connisteX22" fmla="*/ 6260394 w 6800003"/>
              <a:gd name="connsiteY22" fmla="*/ 1559560 h 4023218"/>
              <a:gd name="connisteX23" fmla="*/ 6219119 w 6800003"/>
              <a:gd name="connsiteY23" fmla="*/ 1628775 h 4023218"/>
              <a:gd name="connisteX24" fmla="*/ 6149904 w 6800003"/>
              <a:gd name="connsiteY24" fmla="*/ 1684020 h 4023218"/>
              <a:gd name="connisteX25" fmla="*/ 6081324 w 6800003"/>
              <a:gd name="connsiteY25" fmla="*/ 1780540 h 4023218"/>
              <a:gd name="connisteX26" fmla="*/ 6067354 w 6800003"/>
              <a:gd name="connsiteY26" fmla="*/ 1863090 h 4023218"/>
              <a:gd name="connisteX27" fmla="*/ 6039414 w 6800003"/>
              <a:gd name="connsiteY27" fmla="*/ 1932305 h 4023218"/>
              <a:gd name="connisteX28" fmla="*/ 6039414 w 6800003"/>
              <a:gd name="connsiteY28" fmla="*/ 2001520 h 4023218"/>
              <a:gd name="connisteX29" fmla="*/ 6039414 w 6800003"/>
              <a:gd name="connsiteY29" fmla="*/ 2070100 h 4023218"/>
              <a:gd name="connisteX30" fmla="*/ 6039414 w 6800003"/>
              <a:gd name="connsiteY30" fmla="*/ 2139315 h 4023218"/>
              <a:gd name="connisteX31" fmla="*/ 6039414 w 6800003"/>
              <a:gd name="connsiteY31" fmla="*/ 2208530 h 4023218"/>
              <a:gd name="connisteX32" fmla="*/ 6039414 w 6800003"/>
              <a:gd name="connsiteY32" fmla="*/ 2277745 h 4023218"/>
              <a:gd name="connisteX33" fmla="*/ 6039414 w 6800003"/>
              <a:gd name="connsiteY33" fmla="*/ 2360295 h 4023218"/>
              <a:gd name="connisteX34" fmla="*/ 6039414 w 6800003"/>
              <a:gd name="connsiteY34" fmla="*/ 2429510 h 4023218"/>
              <a:gd name="connisteX35" fmla="*/ 6039414 w 6800003"/>
              <a:gd name="connsiteY35" fmla="*/ 2498090 h 4023218"/>
              <a:gd name="connisteX36" fmla="*/ 6039414 w 6800003"/>
              <a:gd name="connsiteY36" fmla="*/ 2567305 h 4023218"/>
              <a:gd name="connisteX37" fmla="*/ 6039414 w 6800003"/>
              <a:gd name="connsiteY37" fmla="*/ 2636520 h 4023218"/>
              <a:gd name="connisteX38" fmla="*/ 6039414 w 6800003"/>
              <a:gd name="connsiteY38" fmla="*/ 2705100 h 4023218"/>
              <a:gd name="connisteX39" fmla="*/ 6039414 w 6800003"/>
              <a:gd name="connsiteY39" fmla="*/ 2774315 h 4023218"/>
              <a:gd name="connisteX40" fmla="*/ 6039414 w 6800003"/>
              <a:gd name="connsiteY40" fmla="*/ 2857500 h 4023218"/>
              <a:gd name="connisteX41" fmla="*/ 6039414 w 6800003"/>
              <a:gd name="connsiteY41" fmla="*/ 2940050 h 4023218"/>
              <a:gd name="connisteX42" fmla="*/ 6039414 w 6800003"/>
              <a:gd name="connsiteY42" fmla="*/ 3022600 h 4023218"/>
              <a:gd name="connisteX43" fmla="*/ 6039414 w 6800003"/>
              <a:gd name="connsiteY43" fmla="*/ 3091815 h 4023218"/>
              <a:gd name="connisteX44" fmla="*/ 6039414 w 6800003"/>
              <a:gd name="connsiteY44" fmla="*/ 3161030 h 4023218"/>
              <a:gd name="connisteX45" fmla="*/ 6053384 w 6800003"/>
              <a:gd name="connsiteY45" fmla="*/ 3230245 h 4023218"/>
              <a:gd name="connisteX46" fmla="*/ 6053384 w 6800003"/>
              <a:gd name="connsiteY46" fmla="*/ 3312795 h 4023218"/>
              <a:gd name="connisteX47" fmla="*/ 6053384 w 6800003"/>
              <a:gd name="connsiteY47" fmla="*/ 3382010 h 4023218"/>
              <a:gd name="connisteX48" fmla="*/ 6067354 w 6800003"/>
              <a:gd name="connsiteY48" fmla="*/ 3450590 h 4023218"/>
              <a:gd name="connisteX49" fmla="*/ 6067354 w 6800003"/>
              <a:gd name="connsiteY49" fmla="*/ 3533775 h 4023218"/>
              <a:gd name="connisteX50" fmla="*/ 6067354 w 6800003"/>
              <a:gd name="connsiteY50" fmla="*/ 3602355 h 4023218"/>
              <a:gd name="connisteX51" fmla="*/ 6067354 w 6800003"/>
              <a:gd name="connsiteY51" fmla="*/ 3671570 h 4023218"/>
              <a:gd name="connisteX52" fmla="*/ 6067354 w 6800003"/>
              <a:gd name="connsiteY52" fmla="*/ 3740785 h 4023218"/>
              <a:gd name="connisteX53" fmla="*/ 6067354 w 6800003"/>
              <a:gd name="connsiteY53" fmla="*/ 3810000 h 4023218"/>
              <a:gd name="connisteX54" fmla="*/ 6039414 w 6800003"/>
              <a:gd name="connsiteY54" fmla="*/ 3878580 h 4023218"/>
              <a:gd name="connisteX55" fmla="*/ 6039414 w 6800003"/>
              <a:gd name="connsiteY55" fmla="*/ 3947795 h 4023218"/>
              <a:gd name="connisteX56" fmla="*/ 5970834 w 6800003"/>
              <a:gd name="connsiteY56" fmla="*/ 4017010 h 4023218"/>
              <a:gd name="connisteX57" fmla="*/ 5901619 w 6800003"/>
              <a:gd name="connsiteY57" fmla="*/ 4017010 h 4023218"/>
              <a:gd name="connisteX58" fmla="*/ 5819069 w 6800003"/>
              <a:gd name="connsiteY58" fmla="*/ 4017010 h 4023218"/>
              <a:gd name="connisteX59" fmla="*/ 5735884 w 6800003"/>
              <a:gd name="connsiteY59" fmla="*/ 3961765 h 4023218"/>
              <a:gd name="connisteX60" fmla="*/ 5667304 w 6800003"/>
              <a:gd name="connsiteY60" fmla="*/ 3906520 h 4023218"/>
              <a:gd name="connisteX61" fmla="*/ 5653334 w 6800003"/>
              <a:gd name="connsiteY61" fmla="*/ 3837305 h 4023218"/>
              <a:gd name="connisteX62" fmla="*/ 5584119 w 6800003"/>
              <a:gd name="connsiteY62" fmla="*/ 3754755 h 4023218"/>
              <a:gd name="connisteX63" fmla="*/ 5556814 w 6800003"/>
              <a:gd name="connsiteY63" fmla="*/ 3685540 h 4023218"/>
              <a:gd name="connisteX64" fmla="*/ 5528874 w 6800003"/>
              <a:gd name="connsiteY64" fmla="*/ 3602355 h 4023218"/>
              <a:gd name="connisteX65" fmla="*/ 5487599 w 6800003"/>
              <a:gd name="connsiteY65" fmla="*/ 3533775 h 4023218"/>
              <a:gd name="connisteX66" fmla="*/ 5432354 w 6800003"/>
              <a:gd name="connsiteY66" fmla="*/ 3450590 h 4023218"/>
              <a:gd name="connisteX67" fmla="*/ 5349804 w 6800003"/>
              <a:gd name="connsiteY67" fmla="*/ 3395345 h 4023218"/>
              <a:gd name="connisteX68" fmla="*/ 5266619 w 6800003"/>
              <a:gd name="connsiteY68" fmla="*/ 3354070 h 4023218"/>
              <a:gd name="connisteX69" fmla="*/ 5197404 w 6800003"/>
              <a:gd name="connsiteY69" fmla="*/ 3312795 h 4023218"/>
              <a:gd name="connisteX70" fmla="*/ 5114854 w 6800003"/>
              <a:gd name="connsiteY70" fmla="*/ 3298825 h 4023218"/>
              <a:gd name="connisteX71" fmla="*/ 5045639 w 6800003"/>
              <a:gd name="connsiteY71" fmla="*/ 3271520 h 4023218"/>
              <a:gd name="connisteX72" fmla="*/ 4963089 w 6800003"/>
              <a:gd name="connsiteY72" fmla="*/ 3243580 h 4023218"/>
              <a:gd name="connisteX73" fmla="*/ 4879904 w 6800003"/>
              <a:gd name="connsiteY73" fmla="*/ 3216275 h 4023218"/>
              <a:gd name="connisteX74" fmla="*/ 4783384 w 6800003"/>
              <a:gd name="connsiteY74" fmla="*/ 3188335 h 4023218"/>
              <a:gd name="connisteX75" fmla="*/ 4714804 w 6800003"/>
              <a:gd name="connsiteY75" fmla="*/ 3161030 h 4023218"/>
              <a:gd name="connisteX76" fmla="*/ 4645589 w 6800003"/>
              <a:gd name="connsiteY76" fmla="*/ 3161030 h 4023218"/>
              <a:gd name="connisteX77" fmla="*/ 4576374 w 6800003"/>
              <a:gd name="connsiteY77" fmla="*/ 3161030 h 4023218"/>
              <a:gd name="connisteX78" fmla="*/ 4507159 w 6800003"/>
              <a:gd name="connsiteY78" fmla="*/ 3175000 h 4023218"/>
              <a:gd name="connisteX79" fmla="*/ 4438579 w 6800003"/>
              <a:gd name="connsiteY79" fmla="*/ 3243580 h 4023218"/>
              <a:gd name="connisteX80" fmla="*/ 4383334 w 6800003"/>
              <a:gd name="connsiteY80" fmla="*/ 3312795 h 4023218"/>
              <a:gd name="connisteX81" fmla="*/ 4300149 w 6800003"/>
              <a:gd name="connsiteY81" fmla="*/ 3368040 h 4023218"/>
              <a:gd name="connisteX82" fmla="*/ 4231569 w 6800003"/>
              <a:gd name="connsiteY82" fmla="*/ 3423285 h 4023218"/>
              <a:gd name="connisteX83" fmla="*/ 4176324 w 6800003"/>
              <a:gd name="connsiteY83" fmla="*/ 3492500 h 4023218"/>
              <a:gd name="connisteX84" fmla="*/ 4107109 w 6800003"/>
              <a:gd name="connsiteY84" fmla="*/ 3519805 h 4023218"/>
              <a:gd name="connisteX85" fmla="*/ 4037894 w 6800003"/>
              <a:gd name="connsiteY85" fmla="*/ 3533775 h 4023218"/>
              <a:gd name="connisteX86" fmla="*/ 3955344 w 6800003"/>
              <a:gd name="connsiteY86" fmla="*/ 3547745 h 4023218"/>
              <a:gd name="connisteX87" fmla="*/ 3858824 w 6800003"/>
              <a:gd name="connsiteY87" fmla="*/ 3547745 h 4023218"/>
              <a:gd name="connisteX88" fmla="*/ 3789609 w 6800003"/>
              <a:gd name="connsiteY88" fmla="*/ 3547745 h 4023218"/>
              <a:gd name="connisteX89" fmla="*/ 3707059 w 6800003"/>
              <a:gd name="connsiteY89" fmla="*/ 3547745 h 4023218"/>
              <a:gd name="connisteX90" fmla="*/ 3623874 w 6800003"/>
              <a:gd name="connsiteY90" fmla="*/ 3547745 h 4023218"/>
              <a:gd name="connisteX91" fmla="*/ 3554659 w 6800003"/>
              <a:gd name="connsiteY91" fmla="*/ 3547745 h 4023218"/>
              <a:gd name="connisteX92" fmla="*/ 3486079 w 6800003"/>
              <a:gd name="connsiteY92" fmla="*/ 3519805 h 4023218"/>
              <a:gd name="connisteX93" fmla="*/ 3416864 w 6800003"/>
              <a:gd name="connsiteY93" fmla="*/ 3478530 h 4023218"/>
              <a:gd name="connisteX94" fmla="*/ 3347649 w 6800003"/>
              <a:gd name="connsiteY94" fmla="*/ 3464560 h 4023218"/>
              <a:gd name="connisteX95" fmla="*/ 3279069 w 6800003"/>
              <a:gd name="connsiteY95" fmla="*/ 3409315 h 4023218"/>
              <a:gd name="connisteX96" fmla="*/ 3209854 w 6800003"/>
              <a:gd name="connsiteY96" fmla="*/ 3368040 h 4023218"/>
              <a:gd name="connisteX97" fmla="*/ 3140639 w 6800003"/>
              <a:gd name="connsiteY97" fmla="*/ 3326765 h 4023218"/>
              <a:gd name="connisteX98" fmla="*/ 3072059 w 6800003"/>
              <a:gd name="connsiteY98" fmla="*/ 3284855 h 4023218"/>
              <a:gd name="connisteX99" fmla="*/ 3002844 w 6800003"/>
              <a:gd name="connsiteY99" fmla="*/ 3216275 h 4023218"/>
              <a:gd name="connisteX100" fmla="*/ 2933629 w 6800003"/>
              <a:gd name="connsiteY100" fmla="*/ 3188335 h 4023218"/>
              <a:gd name="connisteX101" fmla="*/ 2864414 w 6800003"/>
              <a:gd name="connsiteY101" fmla="*/ 3147060 h 4023218"/>
              <a:gd name="connisteX102" fmla="*/ 2795834 w 6800003"/>
              <a:gd name="connsiteY102" fmla="*/ 3119755 h 4023218"/>
              <a:gd name="connisteX103" fmla="*/ 2726619 w 6800003"/>
              <a:gd name="connsiteY103" fmla="*/ 3077845 h 4023218"/>
              <a:gd name="connisteX104" fmla="*/ 2657404 w 6800003"/>
              <a:gd name="connsiteY104" fmla="*/ 3036570 h 4023218"/>
              <a:gd name="connisteX105" fmla="*/ 2588824 w 6800003"/>
              <a:gd name="connsiteY105" fmla="*/ 3022600 h 4023218"/>
              <a:gd name="connisteX106" fmla="*/ 2519609 w 6800003"/>
              <a:gd name="connsiteY106" fmla="*/ 2954020 h 4023218"/>
              <a:gd name="connisteX107" fmla="*/ 2450394 w 6800003"/>
              <a:gd name="connsiteY107" fmla="*/ 2898775 h 4023218"/>
              <a:gd name="connisteX108" fmla="*/ 2381814 w 6800003"/>
              <a:gd name="connsiteY108" fmla="*/ 2843530 h 4023218"/>
              <a:gd name="connisteX109" fmla="*/ 2312599 w 6800003"/>
              <a:gd name="connsiteY109" fmla="*/ 2802255 h 4023218"/>
              <a:gd name="connisteX110" fmla="*/ 2243384 w 6800003"/>
              <a:gd name="connsiteY110" fmla="*/ 2747010 h 4023218"/>
              <a:gd name="connisteX111" fmla="*/ 2174804 w 6800003"/>
              <a:gd name="connsiteY111" fmla="*/ 2705100 h 4023218"/>
              <a:gd name="connisteX112" fmla="*/ 2105589 w 6800003"/>
              <a:gd name="connsiteY112" fmla="*/ 2649855 h 4023218"/>
              <a:gd name="connisteX113" fmla="*/ 2036374 w 6800003"/>
              <a:gd name="connsiteY113" fmla="*/ 2636520 h 4023218"/>
              <a:gd name="connisteX114" fmla="*/ 1967159 w 6800003"/>
              <a:gd name="connsiteY114" fmla="*/ 2622550 h 4023218"/>
              <a:gd name="connisteX115" fmla="*/ 1898579 w 6800003"/>
              <a:gd name="connsiteY115" fmla="*/ 2622550 h 4023218"/>
              <a:gd name="connisteX116" fmla="*/ 1829364 w 6800003"/>
              <a:gd name="connsiteY116" fmla="*/ 2608580 h 4023218"/>
              <a:gd name="connisteX117" fmla="*/ 1760149 w 6800003"/>
              <a:gd name="connsiteY117" fmla="*/ 2595245 h 4023218"/>
              <a:gd name="connisteX118" fmla="*/ 1691569 w 6800003"/>
              <a:gd name="connsiteY118" fmla="*/ 2567305 h 4023218"/>
              <a:gd name="connisteX119" fmla="*/ 1622354 w 6800003"/>
              <a:gd name="connsiteY119" fmla="*/ 2540000 h 4023218"/>
              <a:gd name="connisteX120" fmla="*/ 1553139 w 6800003"/>
              <a:gd name="connsiteY120" fmla="*/ 2512060 h 4023218"/>
              <a:gd name="connisteX121" fmla="*/ 1484559 w 6800003"/>
              <a:gd name="connsiteY121" fmla="*/ 2456815 h 4023218"/>
              <a:gd name="connisteX122" fmla="*/ 1429314 w 6800003"/>
              <a:gd name="connsiteY122" fmla="*/ 2387600 h 4023218"/>
              <a:gd name="connisteX123" fmla="*/ 1374069 w 6800003"/>
              <a:gd name="connsiteY123" fmla="*/ 2319020 h 4023218"/>
              <a:gd name="connisteX124" fmla="*/ 1332159 w 6800003"/>
              <a:gd name="connsiteY124" fmla="*/ 2249805 h 4023218"/>
              <a:gd name="connisteX125" fmla="*/ 1304854 w 6800003"/>
              <a:gd name="connsiteY125" fmla="*/ 2180590 h 4023218"/>
              <a:gd name="connisteX126" fmla="*/ 1290884 w 6800003"/>
              <a:gd name="connsiteY126" fmla="*/ 2112010 h 4023218"/>
              <a:gd name="connisteX127" fmla="*/ 1263579 w 6800003"/>
              <a:gd name="connsiteY127" fmla="*/ 2028825 h 4023218"/>
              <a:gd name="connisteX128" fmla="*/ 1194364 w 6800003"/>
              <a:gd name="connsiteY128" fmla="*/ 1960245 h 4023218"/>
              <a:gd name="connisteX129" fmla="*/ 1125149 w 6800003"/>
              <a:gd name="connsiteY129" fmla="*/ 1932305 h 4023218"/>
              <a:gd name="connisteX130" fmla="*/ 1042599 w 6800003"/>
              <a:gd name="connsiteY130" fmla="*/ 1891030 h 4023218"/>
              <a:gd name="connisteX131" fmla="*/ 973384 w 6800003"/>
              <a:gd name="connsiteY131" fmla="*/ 1863090 h 4023218"/>
              <a:gd name="connisteX132" fmla="*/ 904804 w 6800003"/>
              <a:gd name="connsiteY132" fmla="*/ 1821815 h 4023218"/>
              <a:gd name="connisteX133" fmla="*/ 835589 w 6800003"/>
              <a:gd name="connsiteY133" fmla="*/ 1794510 h 4023218"/>
              <a:gd name="connisteX134" fmla="*/ 766374 w 6800003"/>
              <a:gd name="connsiteY134" fmla="*/ 1766570 h 4023218"/>
              <a:gd name="connisteX135" fmla="*/ 697159 w 6800003"/>
              <a:gd name="connsiteY135" fmla="*/ 1739265 h 4023218"/>
              <a:gd name="connisteX136" fmla="*/ 628579 w 6800003"/>
              <a:gd name="connsiteY136" fmla="*/ 1697355 h 4023218"/>
              <a:gd name="connisteX137" fmla="*/ 559364 w 6800003"/>
              <a:gd name="connsiteY137" fmla="*/ 1628775 h 4023218"/>
              <a:gd name="connisteX138" fmla="*/ 490149 w 6800003"/>
              <a:gd name="connsiteY138" fmla="*/ 1587500 h 4023218"/>
              <a:gd name="connisteX139" fmla="*/ 421569 w 6800003"/>
              <a:gd name="connsiteY139" fmla="*/ 1545590 h 4023218"/>
              <a:gd name="connisteX140" fmla="*/ 338384 w 6800003"/>
              <a:gd name="connsiteY140" fmla="*/ 1490345 h 4023218"/>
              <a:gd name="connisteX141" fmla="*/ 255834 w 6800003"/>
              <a:gd name="connsiteY141" fmla="*/ 1435100 h 4023218"/>
              <a:gd name="connisteX142" fmla="*/ 20884 w 6800003"/>
              <a:gd name="connsiteY142" fmla="*/ 1104265 h 4023218"/>
              <a:gd name="connisteX143" fmla="*/ 20884 w 6800003"/>
              <a:gd name="connsiteY143" fmla="*/ 1007745 h 4023218"/>
              <a:gd name="connisteX144" fmla="*/ 20884 w 6800003"/>
              <a:gd name="connsiteY144" fmla="*/ 938530 h 4023218"/>
              <a:gd name="connisteX145" fmla="*/ 20884 w 6800003"/>
              <a:gd name="connsiteY145" fmla="*/ 842010 h 4023218"/>
              <a:gd name="connisteX146" fmla="*/ 20884 w 6800003"/>
              <a:gd name="connsiteY146" fmla="*/ 772795 h 4023218"/>
              <a:gd name="connisteX147" fmla="*/ 20884 w 6800003"/>
              <a:gd name="connsiteY147" fmla="*/ 703580 h 4023218"/>
              <a:gd name="connisteX148" fmla="*/ 20884 w 6800003"/>
              <a:gd name="connsiteY148" fmla="*/ 635000 h 4023218"/>
              <a:gd name="connisteX149" fmla="*/ 20884 w 6800003"/>
              <a:gd name="connsiteY149" fmla="*/ 565785 h 4023218"/>
              <a:gd name="connisteX150" fmla="*/ 20884 w 6800003"/>
              <a:gd name="connsiteY150" fmla="*/ 496570 h 4023218"/>
              <a:gd name="connisteX151" fmla="*/ 20884 w 6800003"/>
              <a:gd name="connsiteY151" fmla="*/ 427355 h 4023218"/>
              <a:gd name="connisteX152" fmla="*/ 20884 w 6800003"/>
              <a:gd name="connsiteY152" fmla="*/ 358775 h 4023218"/>
              <a:gd name="connisteX153" fmla="*/ 20884 w 6800003"/>
              <a:gd name="connsiteY153" fmla="*/ 289560 h 4023218"/>
              <a:gd name="connisteX154" fmla="*/ 20884 w 6800003"/>
              <a:gd name="connsiteY154" fmla="*/ 220345 h 4023218"/>
              <a:gd name="connisteX155" fmla="*/ 20884 w 6800003"/>
              <a:gd name="connsiteY155" fmla="*/ 151765 h 4023218"/>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 ang="0">
                <a:pos x="connisteX67" y="connsiteY67"/>
              </a:cxn>
              <a:cxn ang="0">
                <a:pos x="connisteX68" y="connsiteY68"/>
              </a:cxn>
              <a:cxn ang="0">
                <a:pos x="connisteX69" y="connsiteY69"/>
              </a:cxn>
              <a:cxn ang="0">
                <a:pos x="connisteX70" y="connsiteY70"/>
              </a:cxn>
              <a:cxn ang="0">
                <a:pos x="connisteX71" y="connsiteY71"/>
              </a:cxn>
              <a:cxn ang="0">
                <a:pos x="connisteX72" y="connsiteY72"/>
              </a:cxn>
              <a:cxn ang="0">
                <a:pos x="connisteX73" y="connsiteY73"/>
              </a:cxn>
              <a:cxn ang="0">
                <a:pos x="connisteX74" y="connsiteY74"/>
              </a:cxn>
              <a:cxn ang="0">
                <a:pos x="connisteX75" y="connsiteY75"/>
              </a:cxn>
              <a:cxn ang="0">
                <a:pos x="connisteX76" y="connsiteY76"/>
              </a:cxn>
              <a:cxn ang="0">
                <a:pos x="connisteX77" y="connsiteY77"/>
              </a:cxn>
              <a:cxn ang="0">
                <a:pos x="connisteX78" y="connsiteY78"/>
              </a:cxn>
              <a:cxn ang="0">
                <a:pos x="connisteX79" y="connsiteY79"/>
              </a:cxn>
              <a:cxn ang="0">
                <a:pos x="connisteX80" y="connsiteY80"/>
              </a:cxn>
              <a:cxn ang="0">
                <a:pos x="connisteX81" y="connsiteY81"/>
              </a:cxn>
              <a:cxn ang="0">
                <a:pos x="connisteX82" y="connsiteY82"/>
              </a:cxn>
              <a:cxn ang="0">
                <a:pos x="connisteX83" y="connsiteY83"/>
              </a:cxn>
              <a:cxn ang="0">
                <a:pos x="connisteX84" y="connsiteY84"/>
              </a:cxn>
              <a:cxn ang="0">
                <a:pos x="connisteX85" y="connsiteY85"/>
              </a:cxn>
              <a:cxn ang="0">
                <a:pos x="connisteX86" y="connsiteY86"/>
              </a:cxn>
              <a:cxn ang="0">
                <a:pos x="connisteX87" y="connsiteY87"/>
              </a:cxn>
              <a:cxn ang="0">
                <a:pos x="connisteX88" y="connsiteY88"/>
              </a:cxn>
              <a:cxn ang="0">
                <a:pos x="connisteX89" y="connsiteY89"/>
              </a:cxn>
              <a:cxn ang="0">
                <a:pos x="connisteX90" y="connsiteY90"/>
              </a:cxn>
              <a:cxn ang="0">
                <a:pos x="connisteX91" y="connsiteY91"/>
              </a:cxn>
              <a:cxn ang="0">
                <a:pos x="connisteX92" y="connsiteY92"/>
              </a:cxn>
              <a:cxn ang="0">
                <a:pos x="connisteX93" y="connsiteY93"/>
              </a:cxn>
              <a:cxn ang="0">
                <a:pos x="connisteX94" y="connsiteY94"/>
              </a:cxn>
              <a:cxn ang="0">
                <a:pos x="connisteX95" y="connsiteY95"/>
              </a:cxn>
              <a:cxn ang="0">
                <a:pos x="connisteX96" y="connsiteY96"/>
              </a:cxn>
              <a:cxn ang="0">
                <a:pos x="connisteX97" y="connsiteY97"/>
              </a:cxn>
              <a:cxn ang="0">
                <a:pos x="connisteX98" y="connsiteY98"/>
              </a:cxn>
              <a:cxn ang="0">
                <a:pos x="connisteX99" y="connsiteY99"/>
              </a:cxn>
              <a:cxn ang="0">
                <a:pos x="connisteX100" y="connsiteY100"/>
              </a:cxn>
              <a:cxn ang="0">
                <a:pos x="connisteX101" y="connsiteY101"/>
              </a:cxn>
              <a:cxn ang="0">
                <a:pos x="connisteX102" y="connsiteY102"/>
              </a:cxn>
              <a:cxn ang="0">
                <a:pos x="connisteX103" y="connsiteY103"/>
              </a:cxn>
              <a:cxn ang="0">
                <a:pos x="connisteX104" y="connsiteY104"/>
              </a:cxn>
              <a:cxn ang="0">
                <a:pos x="connisteX105" y="connsiteY105"/>
              </a:cxn>
              <a:cxn ang="0">
                <a:pos x="connisteX106" y="connsiteY106"/>
              </a:cxn>
              <a:cxn ang="0">
                <a:pos x="connisteX107" y="connsiteY107"/>
              </a:cxn>
              <a:cxn ang="0">
                <a:pos x="connisteX108" y="connsiteY108"/>
              </a:cxn>
              <a:cxn ang="0">
                <a:pos x="connisteX109" y="connsiteY109"/>
              </a:cxn>
              <a:cxn ang="0">
                <a:pos x="connisteX110" y="connsiteY110"/>
              </a:cxn>
              <a:cxn ang="0">
                <a:pos x="connisteX111" y="connsiteY111"/>
              </a:cxn>
              <a:cxn ang="0">
                <a:pos x="connisteX112" y="connsiteY112"/>
              </a:cxn>
              <a:cxn ang="0">
                <a:pos x="connisteX113" y="connsiteY113"/>
              </a:cxn>
              <a:cxn ang="0">
                <a:pos x="connisteX114" y="connsiteY114"/>
              </a:cxn>
              <a:cxn ang="0">
                <a:pos x="connisteX115" y="connsiteY115"/>
              </a:cxn>
              <a:cxn ang="0">
                <a:pos x="connisteX116" y="connsiteY116"/>
              </a:cxn>
              <a:cxn ang="0">
                <a:pos x="connisteX117" y="connsiteY117"/>
              </a:cxn>
              <a:cxn ang="0">
                <a:pos x="connisteX118" y="connsiteY118"/>
              </a:cxn>
              <a:cxn ang="0">
                <a:pos x="connisteX119" y="connsiteY119"/>
              </a:cxn>
              <a:cxn ang="0">
                <a:pos x="connisteX120" y="connsiteY120"/>
              </a:cxn>
              <a:cxn ang="0">
                <a:pos x="connisteX121" y="connsiteY121"/>
              </a:cxn>
              <a:cxn ang="0">
                <a:pos x="connisteX122" y="connsiteY122"/>
              </a:cxn>
              <a:cxn ang="0">
                <a:pos x="connisteX123" y="connsiteY123"/>
              </a:cxn>
              <a:cxn ang="0">
                <a:pos x="connisteX124" y="connsiteY124"/>
              </a:cxn>
              <a:cxn ang="0">
                <a:pos x="connisteX125" y="connsiteY125"/>
              </a:cxn>
              <a:cxn ang="0">
                <a:pos x="connisteX126" y="connsiteY126"/>
              </a:cxn>
              <a:cxn ang="0">
                <a:pos x="connisteX127" y="connsiteY127"/>
              </a:cxn>
              <a:cxn ang="0">
                <a:pos x="connisteX128" y="connsiteY128"/>
              </a:cxn>
              <a:cxn ang="0">
                <a:pos x="connisteX129" y="connsiteY129"/>
              </a:cxn>
              <a:cxn ang="0">
                <a:pos x="connisteX130" y="connsiteY130"/>
              </a:cxn>
              <a:cxn ang="0">
                <a:pos x="connisteX131" y="connsiteY131"/>
              </a:cxn>
              <a:cxn ang="0">
                <a:pos x="connisteX132" y="connsiteY132"/>
              </a:cxn>
              <a:cxn ang="0">
                <a:pos x="connisteX133" y="connsiteY133"/>
              </a:cxn>
              <a:cxn ang="0">
                <a:pos x="connisteX134" y="connsiteY134"/>
              </a:cxn>
              <a:cxn ang="0">
                <a:pos x="connisteX135" y="connsiteY135"/>
              </a:cxn>
              <a:cxn ang="0">
                <a:pos x="connisteX136" y="connsiteY136"/>
              </a:cxn>
              <a:cxn ang="0">
                <a:pos x="connisteX137" y="connsiteY137"/>
              </a:cxn>
              <a:cxn ang="0">
                <a:pos x="connisteX138" y="connsiteY138"/>
              </a:cxn>
              <a:cxn ang="0">
                <a:pos x="connisteX139" y="connsiteY139"/>
              </a:cxn>
              <a:cxn ang="0">
                <a:pos x="connisteX140" y="connsiteY140"/>
              </a:cxn>
              <a:cxn ang="0">
                <a:pos x="connisteX141" y="connsiteY141"/>
              </a:cxn>
              <a:cxn ang="0">
                <a:pos x="connisteX142" y="connsiteY142"/>
              </a:cxn>
              <a:cxn ang="0">
                <a:pos x="connisteX143" y="connsiteY143"/>
              </a:cxn>
              <a:cxn ang="0">
                <a:pos x="connisteX144" y="connsiteY144"/>
              </a:cxn>
              <a:cxn ang="0">
                <a:pos x="connisteX145" y="connsiteY145"/>
              </a:cxn>
              <a:cxn ang="0">
                <a:pos x="connisteX146" y="connsiteY146"/>
              </a:cxn>
              <a:cxn ang="0">
                <a:pos x="connisteX147" y="connsiteY147"/>
              </a:cxn>
              <a:cxn ang="0">
                <a:pos x="connisteX148" y="connsiteY148"/>
              </a:cxn>
              <a:cxn ang="0">
                <a:pos x="connisteX149" y="connsiteY149"/>
              </a:cxn>
              <a:cxn ang="0">
                <a:pos x="connisteX150" y="connsiteY150"/>
              </a:cxn>
              <a:cxn ang="0">
                <a:pos x="connisteX151" y="connsiteY151"/>
              </a:cxn>
              <a:cxn ang="0">
                <a:pos x="connisteX152" y="connsiteY152"/>
              </a:cxn>
              <a:cxn ang="0">
                <a:pos x="connisteX153" y="connsiteY153"/>
              </a:cxn>
              <a:cxn ang="0">
                <a:pos x="connisteX154" y="connsiteY154"/>
              </a:cxn>
              <a:cxn ang="0">
                <a:pos x="connisteX155" y="connsiteY155"/>
              </a:cxn>
            </a:cxnLst>
            <a:rect l="l" t="t" r="r" b="b"/>
            <a:pathLst>
              <a:path w="6800003" h="4023219">
                <a:moveTo>
                  <a:pt x="6674414" y="0"/>
                </a:moveTo>
                <a:cubicBezTo>
                  <a:pt x="6682034" y="15240"/>
                  <a:pt x="6699814" y="52070"/>
                  <a:pt x="6716324" y="82550"/>
                </a:cubicBezTo>
                <a:cubicBezTo>
                  <a:pt x="6732834" y="113030"/>
                  <a:pt x="6746804" y="124460"/>
                  <a:pt x="6757599" y="151765"/>
                </a:cubicBezTo>
                <a:cubicBezTo>
                  <a:pt x="6768394" y="179070"/>
                  <a:pt x="6765854" y="189865"/>
                  <a:pt x="6771569" y="220345"/>
                </a:cubicBezTo>
                <a:cubicBezTo>
                  <a:pt x="6777284" y="250825"/>
                  <a:pt x="6779189" y="273050"/>
                  <a:pt x="6784904" y="303530"/>
                </a:cubicBezTo>
                <a:cubicBezTo>
                  <a:pt x="6790619" y="334010"/>
                  <a:pt x="6796334" y="345440"/>
                  <a:pt x="6798874" y="372745"/>
                </a:cubicBezTo>
                <a:cubicBezTo>
                  <a:pt x="6801414" y="400050"/>
                  <a:pt x="6798874" y="414020"/>
                  <a:pt x="6798874" y="441325"/>
                </a:cubicBezTo>
                <a:cubicBezTo>
                  <a:pt x="6798874" y="468630"/>
                  <a:pt x="6798874" y="482600"/>
                  <a:pt x="6798874" y="510540"/>
                </a:cubicBezTo>
                <a:cubicBezTo>
                  <a:pt x="6798874" y="538480"/>
                  <a:pt x="6798874" y="552450"/>
                  <a:pt x="6798874" y="579755"/>
                </a:cubicBezTo>
                <a:cubicBezTo>
                  <a:pt x="6798874" y="607060"/>
                  <a:pt x="6798874" y="621030"/>
                  <a:pt x="6798874" y="648335"/>
                </a:cubicBezTo>
                <a:cubicBezTo>
                  <a:pt x="6798874" y="675640"/>
                  <a:pt x="6801414" y="689610"/>
                  <a:pt x="6798874" y="717550"/>
                </a:cubicBezTo>
                <a:cubicBezTo>
                  <a:pt x="6796334" y="745490"/>
                  <a:pt x="6790619" y="759460"/>
                  <a:pt x="6784904" y="786765"/>
                </a:cubicBezTo>
                <a:cubicBezTo>
                  <a:pt x="6779189" y="814070"/>
                  <a:pt x="6779824" y="828040"/>
                  <a:pt x="6771569" y="855345"/>
                </a:cubicBezTo>
                <a:cubicBezTo>
                  <a:pt x="6763314" y="882650"/>
                  <a:pt x="6757599" y="896620"/>
                  <a:pt x="6743629" y="924560"/>
                </a:cubicBezTo>
                <a:cubicBezTo>
                  <a:pt x="6729659" y="952500"/>
                  <a:pt x="6721404" y="966470"/>
                  <a:pt x="6702354" y="993775"/>
                </a:cubicBezTo>
                <a:cubicBezTo>
                  <a:pt x="6683304" y="1021080"/>
                  <a:pt x="6666159" y="1035050"/>
                  <a:pt x="6647109" y="1062355"/>
                </a:cubicBezTo>
                <a:cubicBezTo>
                  <a:pt x="6628059" y="1089660"/>
                  <a:pt x="6622344" y="1103630"/>
                  <a:pt x="6605834" y="1131570"/>
                </a:cubicBezTo>
                <a:cubicBezTo>
                  <a:pt x="6589324" y="1159510"/>
                  <a:pt x="6583609" y="1172845"/>
                  <a:pt x="6564559" y="1200785"/>
                </a:cubicBezTo>
                <a:cubicBezTo>
                  <a:pt x="6545509" y="1228725"/>
                  <a:pt x="6534079" y="1242695"/>
                  <a:pt x="6509314" y="1270000"/>
                </a:cubicBezTo>
                <a:cubicBezTo>
                  <a:pt x="6484549" y="1297305"/>
                  <a:pt x="6464864" y="1311275"/>
                  <a:pt x="6440099" y="1338580"/>
                </a:cubicBezTo>
                <a:cubicBezTo>
                  <a:pt x="6415334" y="1365885"/>
                  <a:pt x="6409619" y="1377315"/>
                  <a:pt x="6384854" y="1407795"/>
                </a:cubicBezTo>
                <a:cubicBezTo>
                  <a:pt x="6360089" y="1438275"/>
                  <a:pt x="6340404" y="1459865"/>
                  <a:pt x="6315639" y="1490345"/>
                </a:cubicBezTo>
                <a:cubicBezTo>
                  <a:pt x="6290874" y="1520825"/>
                  <a:pt x="6279444" y="1531620"/>
                  <a:pt x="6260394" y="1559560"/>
                </a:cubicBezTo>
                <a:cubicBezTo>
                  <a:pt x="6241344" y="1587500"/>
                  <a:pt x="6241344" y="1604010"/>
                  <a:pt x="6219119" y="1628775"/>
                </a:cubicBezTo>
                <a:cubicBezTo>
                  <a:pt x="6196894" y="1653540"/>
                  <a:pt x="6177209" y="1653540"/>
                  <a:pt x="6149904" y="1684020"/>
                </a:cubicBezTo>
                <a:cubicBezTo>
                  <a:pt x="6122599" y="1714500"/>
                  <a:pt x="6097834" y="1744980"/>
                  <a:pt x="6081324" y="1780540"/>
                </a:cubicBezTo>
                <a:cubicBezTo>
                  <a:pt x="6064814" y="1816100"/>
                  <a:pt x="6075609" y="1832610"/>
                  <a:pt x="6067354" y="1863090"/>
                </a:cubicBezTo>
                <a:cubicBezTo>
                  <a:pt x="6059099" y="1893570"/>
                  <a:pt x="6045129" y="1904365"/>
                  <a:pt x="6039414" y="1932305"/>
                </a:cubicBezTo>
                <a:cubicBezTo>
                  <a:pt x="6033699" y="1960245"/>
                  <a:pt x="6039414" y="1974215"/>
                  <a:pt x="6039414" y="2001520"/>
                </a:cubicBezTo>
                <a:cubicBezTo>
                  <a:pt x="6039414" y="2028825"/>
                  <a:pt x="6039414" y="2042795"/>
                  <a:pt x="6039414" y="2070100"/>
                </a:cubicBezTo>
                <a:cubicBezTo>
                  <a:pt x="6039414" y="2097405"/>
                  <a:pt x="6039414" y="2111375"/>
                  <a:pt x="6039414" y="2139315"/>
                </a:cubicBezTo>
                <a:cubicBezTo>
                  <a:pt x="6039414" y="2167255"/>
                  <a:pt x="6039414" y="2180590"/>
                  <a:pt x="6039414" y="2208530"/>
                </a:cubicBezTo>
                <a:cubicBezTo>
                  <a:pt x="6039414" y="2236470"/>
                  <a:pt x="6039414" y="2247265"/>
                  <a:pt x="6039414" y="2277745"/>
                </a:cubicBezTo>
                <a:cubicBezTo>
                  <a:pt x="6039414" y="2308225"/>
                  <a:pt x="6039414" y="2329815"/>
                  <a:pt x="6039414" y="2360295"/>
                </a:cubicBezTo>
                <a:cubicBezTo>
                  <a:pt x="6039414" y="2390775"/>
                  <a:pt x="6039414" y="2402205"/>
                  <a:pt x="6039414" y="2429510"/>
                </a:cubicBezTo>
                <a:cubicBezTo>
                  <a:pt x="6039414" y="2456815"/>
                  <a:pt x="6039414" y="2470785"/>
                  <a:pt x="6039414" y="2498090"/>
                </a:cubicBezTo>
                <a:cubicBezTo>
                  <a:pt x="6039414" y="2525395"/>
                  <a:pt x="6039414" y="2539365"/>
                  <a:pt x="6039414" y="2567305"/>
                </a:cubicBezTo>
                <a:cubicBezTo>
                  <a:pt x="6039414" y="2595245"/>
                  <a:pt x="6039414" y="2609215"/>
                  <a:pt x="6039414" y="2636520"/>
                </a:cubicBezTo>
                <a:cubicBezTo>
                  <a:pt x="6039414" y="2663825"/>
                  <a:pt x="6039414" y="2677795"/>
                  <a:pt x="6039414" y="2705100"/>
                </a:cubicBezTo>
                <a:cubicBezTo>
                  <a:pt x="6039414" y="2732405"/>
                  <a:pt x="6039414" y="2743835"/>
                  <a:pt x="6039414" y="2774315"/>
                </a:cubicBezTo>
                <a:cubicBezTo>
                  <a:pt x="6039414" y="2804795"/>
                  <a:pt x="6039414" y="2824480"/>
                  <a:pt x="6039414" y="2857500"/>
                </a:cubicBezTo>
                <a:cubicBezTo>
                  <a:pt x="6039414" y="2890520"/>
                  <a:pt x="6039414" y="2907030"/>
                  <a:pt x="6039414" y="2940050"/>
                </a:cubicBezTo>
                <a:cubicBezTo>
                  <a:pt x="6039414" y="2973070"/>
                  <a:pt x="6039414" y="2992120"/>
                  <a:pt x="6039414" y="3022600"/>
                </a:cubicBezTo>
                <a:cubicBezTo>
                  <a:pt x="6039414" y="3053080"/>
                  <a:pt x="6039414" y="3063875"/>
                  <a:pt x="6039414" y="3091815"/>
                </a:cubicBezTo>
                <a:cubicBezTo>
                  <a:pt x="6039414" y="3119755"/>
                  <a:pt x="6036874" y="3133090"/>
                  <a:pt x="6039414" y="3161030"/>
                </a:cubicBezTo>
                <a:cubicBezTo>
                  <a:pt x="6041954" y="3188970"/>
                  <a:pt x="6050844" y="3199765"/>
                  <a:pt x="6053384" y="3230245"/>
                </a:cubicBezTo>
                <a:cubicBezTo>
                  <a:pt x="6055924" y="3260725"/>
                  <a:pt x="6053384" y="3282315"/>
                  <a:pt x="6053384" y="3312795"/>
                </a:cubicBezTo>
                <a:cubicBezTo>
                  <a:pt x="6053384" y="3343275"/>
                  <a:pt x="6050844" y="3354705"/>
                  <a:pt x="6053384" y="3382010"/>
                </a:cubicBezTo>
                <a:cubicBezTo>
                  <a:pt x="6055924" y="3409315"/>
                  <a:pt x="6064814" y="3420110"/>
                  <a:pt x="6067354" y="3450590"/>
                </a:cubicBezTo>
                <a:cubicBezTo>
                  <a:pt x="6069894" y="3481070"/>
                  <a:pt x="6067354" y="3503295"/>
                  <a:pt x="6067354" y="3533775"/>
                </a:cubicBezTo>
                <a:cubicBezTo>
                  <a:pt x="6067354" y="3564255"/>
                  <a:pt x="6067354" y="3575050"/>
                  <a:pt x="6067354" y="3602355"/>
                </a:cubicBezTo>
                <a:cubicBezTo>
                  <a:pt x="6067354" y="3629660"/>
                  <a:pt x="6067354" y="3643630"/>
                  <a:pt x="6067354" y="3671570"/>
                </a:cubicBezTo>
                <a:cubicBezTo>
                  <a:pt x="6067354" y="3699510"/>
                  <a:pt x="6067354" y="3712845"/>
                  <a:pt x="6067354" y="3740785"/>
                </a:cubicBezTo>
                <a:cubicBezTo>
                  <a:pt x="6067354" y="3768725"/>
                  <a:pt x="6073069" y="3782695"/>
                  <a:pt x="6067354" y="3810000"/>
                </a:cubicBezTo>
                <a:cubicBezTo>
                  <a:pt x="6061639" y="3837305"/>
                  <a:pt x="6045129" y="3851275"/>
                  <a:pt x="6039414" y="3878580"/>
                </a:cubicBezTo>
                <a:cubicBezTo>
                  <a:pt x="6033699" y="3905885"/>
                  <a:pt x="6053384" y="3919855"/>
                  <a:pt x="6039414" y="3947795"/>
                </a:cubicBezTo>
                <a:cubicBezTo>
                  <a:pt x="6025444" y="3975735"/>
                  <a:pt x="5998139" y="4003040"/>
                  <a:pt x="5970834" y="4017010"/>
                </a:cubicBezTo>
                <a:cubicBezTo>
                  <a:pt x="5943529" y="4030980"/>
                  <a:pt x="5932099" y="4017010"/>
                  <a:pt x="5901619" y="4017010"/>
                </a:cubicBezTo>
                <a:cubicBezTo>
                  <a:pt x="5871139" y="4017010"/>
                  <a:pt x="5852089" y="4027805"/>
                  <a:pt x="5819069" y="4017010"/>
                </a:cubicBezTo>
                <a:cubicBezTo>
                  <a:pt x="5786049" y="4006215"/>
                  <a:pt x="5766364" y="3983990"/>
                  <a:pt x="5735884" y="3961765"/>
                </a:cubicBezTo>
                <a:cubicBezTo>
                  <a:pt x="5705404" y="3939540"/>
                  <a:pt x="5683814" y="3931285"/>
                  <a:pt x="5667304" y="3906520"/>
                </a:cubicBezTo>
                <a:cubicBezTo>
                  <a:pt x="5650794" y="3881755"/>
                  <a:pt x="5669844" y="3867785"/>
                  <a:pt x="5653334" y="3837305"/>
                </a:cubicBezTo>
                <a:cubicBezTo>
                  <a:pt x="5636824" y="3806825"/>
                  <a:pt x="5603169" y="3785235"/>
                  <a:pt x="5584119" y="3754755"/>
                </a:cubicBezTo>
                <a:cubicBezTo>
                  <a:pt x="5565069" y="3724275"/>
                  <a:pt x="5567609" y="3716020"/>
                  <a:pt x="5556814" y="3685540"/>
                </a:cubicBezTo>
                <a:cubicBezTo>
                  <a:pt x="5546019" y="3655060"/>
                  <a:pt x="5542844" y="3632835"/>
                  <a:pt x="5528874" y="3602355"/>
                </a:cubicBezTo>
                <a:cubicBezTo>
                  <a:pt x="5514904" y="3571875"/>
                  <a:pt x="5506649" y="3564255"/>
                  <a:pt x="5487599" y="3533775"/>
                </a:cubicBezTo>
                <a:cubicBezTo>
                  <a:pt x="5468549" y="3503295"/>
                  <a:pt x="5459659" y="3478530"/>
                  <a:pt x="5432354" y="3450590"/>
                </a:cubicBezTo>
                <a:cubicBezTo>
                  <a:pt x="5405049" y="3422650"/>
                  <a:pt x="5382824" y="3414395"/>
                  <a:pt x="5349804" y="3395345"/>
                </a:cubicBezTo>
                <a:cubicBezTo>
                  <a:pt x="5316784" y="3376295"/>
                  <a:pt x="5297099" y="3370580"/>
                  <a:pt x="5266619" y="3354070"/>
                </a:cubicBezTo>
                <a:cubicBezTo>
                  <a:pt x="5236139" y="3337560"/>
                  <a:pt x="5227884" y="3323590"/>
                  <a:pt x="5197404" y="3312795"/>
                </a:cubicBezTo>
                <a:cubicBezTo>
                  <a:pt x="5166924" y="3302000"/>
                  <a:pt x="5145334" y="3307080"/>
                  <a:pt x="5114854" y="3298825"/>
                </a:cubicBezTo>
                <a:cubicBezTo>
                  <a:pt x="5084374" y="3290570"/>
                  <a:pt x="5076119" y="3282315"/>
                  <a:pt x="5045639" y="3271520"/>
                </a:cubicBezTo>
                <a:cubicBezTo>
                  <a:pt x="5015159" y="3260725"/>
                  <a:pt x="4996109" y="3254375"/>
                  <a:pt x="4963089" y="3243580"/>
                </a:cubicBezTo>
                <a:cubicBezTo>
                  <a:pt x="4930069" y="3232785"/>
                  <a:pt x="4916099" y="3227070"/>
                  <a:pt x="4879904" y="3216275"/>
                </a:cubicBezTo>
                <a:cubicBezTo>
                  <a:pt x="4843709" y="3205480"/>
                  <a:pt x="4816404" y="3199130"/>
                  <a:pt x="4783384" y="3188335"/>
                </a:cubicBezTo>
                <a:cubicBezTo>
                  <a:pt x="4750364" y="3177540"/>
                  <a:pt x="4742109" y="3166745"/>
                  <a:pt x="4714804" y="3161030"/>
                </a:cubicBezTo>
                <a:cubicBezTo>
                  <a:pt x="4687499" y="3155315"/>
                  <a:pt x="4673529" y="3161030"/>
                  <a:pt x="4645589" y="3161030"/>
                </a:cubicBezTo>
                <a:cubicBezTo>
                  <a:pt x="4617649" y="3161030"/>
                  <a:pt x="4604314" y="3158490"/>
                  <a:pt x="4576374" y="3161030"/>
                </a:cubicBezTo>
                <a:cubicBezTo>
                  <a:pt x="4548434" y="3163570"/>
                  <a:pt x="4534464" y="3158490"/>
                  <a:pt x="4507159" y="3175000"/>
                </a:cubicBezTo>
                <a:cubicBezTo>
                  <a:pt x="4479854" y="3191510"/>
                  <a:pt x="4463344" y="3216275"/>
                  <a:pt x="4438579" y="3243580"/>
                </a:cubicBezTo>
                <a:cubicBezTo>
                  <a:pt x="4413814" y="3270885"/>
                  <a:pt x="4411274" y="3288030"/>
                  <a:pt x="4383334" y="3312795"/>
                </a:cubicBezTo>
                <a:cubicBezTo>
                  <a:pt x="4355394" y="3337560"/>
                  <a:pt x="4330629" y="3345815"/>
                  <a:pt x="4300149" y="3368040"/>
                </a:cubicBezTo>
                <a:cubicBezTo>
                  <a:pt x="4269669" y="3390265"/>
                  <a:pt x="4256334" y="3398520"/>
                  <a:pt x="4231569" y="3423285"/>
                </a:cubicBezTo>
                <a:cubicBezTo>
                  <a:pt x="4206804" y="3448050"/>
                  <a:pt x="4201089" y="3473450"/>
                  <a:pt x="4176324" y="3492500"/>
                </a:cubicBezTo>
                <a:cubicBezTo>
                  <a:pt x="4151559" y="3511550"/>
                  <a:pt x="4135049" y="3511550"/>
                  <a:pt x="4107109" y="3519805"/>
                </a:cubicBezTo>
                <a:cubicBezTo>
                  <a:pt x="4079169" y="3528060"/>
                  <a:pt x="4068374" y="3528060"/>
                  <a:pt x="4037894" y="3533775"/>
                </a:cubicBezTo>
                <a:cubicBezTo>
                  <a:pt x="4007414" y="3539490"/>
                  <a:pt x="3990904" y="3545205"/>
                  <a:pt x="3955344" y="3547745"/>
                </a:cubicBezTo>
                <a:cubicBezTo>
                  <a:pt x="3919784" y="3550285"/>
                  <a:pt x="3891844" y="3547745"/>
                  <a:pt x="3858824" y="3547745"/>
                </a:cubicBezTo>
                <a:cubicBezTo>
                  <a:pt x="3825804" y="3547745"/>
                  <a:pt x="3820089" y="3547745"/>
                  <a:pt x="3789609" y="3547745"/>
                </a:cubicBezTo>
                <a:cubicBezTo>
                  <a:pt x="3759129" y="3547745"/>
                  <a:pt x="3740079" y="3547745"/>
                  <a:pt x="3707059" y="3547745"/>
                </a:cubicBezTo>
                <a:cubicBezTo>
                  <a:pt x="3674039" y="3547745"/>
                  <a:pt x="3654354" y="3547745"/>
                  <a:pt x="3623874" y="3547745"/>
                </a:cubicBezTo>
                <a:cubicBezTo>
                  <a:pt x="3593394" y="3547745"/>
                  <a:pt x="3581964" y="3553460"/>
                  <a:pt x="3554659" y="3547745"/>
                </a:cubicBezTo>
                <a:cubicBezTo>
                  <a:pt x="3527354" y="3542030"/>
                  <a:pt x="3513384" y="3533775"/>
                  <a:pt x="3486079" y="3519805"/>
                </a:cubicBezTo>
                <a:cubicBezTo>
                  <a:pt x="3458774" y="3505835"/>
                  <a:pt x="3444804" y="3489325"/>
                  <a:pt x="3416864" y="3478530"/>
                </a:cubicBezTo>
                <a:cubicBezTo>
                  <a:pt x="3388924" y="3467735"/>
                  <a:pt x="3374954" y="3478530"/>
                  <a:pt x="3347649" y="3464560"/>
                </a:cubicBezTo>
                <a:cubicBezTo>
                  <a:pt x="3320344" y="3450590"/>
                  <a:pt x="3306374" y="3428365"/>
                  <a:pt x="3279069" y="3409315"/>
                </a:cubicBezTo>
                <a:cubicBezTo>
                  <a:pt x="3251764" y="3390265"/>
                  <a:pt x="3237794" y="3384550"/>
                  <a:pt x="3209854" y="3368040"/>
                </a:cubicBezTo>
                <a:cubicBezTo>
                  <a:pt x="3181914" y="3351530"/>
                  <a:pt x="3167944" y="3343275"/>
                  <a:pt x="3140639" y="3326765"/>
                </a:cubicBezTo>
                <a:cubicBezTo>
                  <a:pt x="3113334" y="3310255"/>
                  <a:pt x="3099364" y="3307080"/>
                  <a:pt x="3072059" y="3284855"/>
                </a:cubicBezTo>
                <a:cubicBezTo>
                  <a:pt x="3044754" y="3262630"/>
                  <a:pt x="3030784" y="3235325"/>
                  <a:pt x="3002844" y="3216275"/>
                </a:cubicBezTo>
                <a:cubicBezTo>
                  <a:pt x="2974904" y="3197225"/>
                  <a:pt x="2961569" y="3202305"/>
                  <a:pt x="2933629" y="3188335"/>
                </a:cubicBezTo>
                <a:cubicBezTo>
                  <a:pt x="2905689" y="3174365"/>
                  <a:pt x="2891719" y="3161030"/>
                  <a:pt x="2864414" y="3147060"/>
                </a:cubicBezTo>
                <a:cubicBezTo>
                  <a:pt x="2837109" y="3133090"/>
                  <a:pt x="2823139" y="3133725"/>
                  <a:pt x="2795834" y="3119755"/>
                </a:cubicBezTo>
                <a:cubicBezTo>
                  <a:pt x="2768529" y="3105785"/>
                  <a:pt x="2754559" y="3094355"/>
                  <a:pt x="2726619" y="3077845"/>
                </a:cubicBezTo>
                <a:cubicBezTo>
                  <a:pt x="2698679" y="3061335"/>
                  <a:pt x="2684709" y="3047365"/>
                  <a:pt x="2657404" y="3036570"/>
                </a:cubicBezTo>
                <a:cubicBezTo>
                  <a:pt x="2630099" y="3025775"/>
                  <a:pt x="2616129" y="3039110"/>
                  <a:pt x="2588824" y="3022600"/>
                </a:cubicBezTo>
                <a:cubicBezTo>
                  <a:pt x="2561519" y="3006090"/>
                  <a:pt x="2547549" y="2978785"/>
                  <a:pt x="2519609" y="2954020"/>
                </a:cubicBezTo>
                <a:cubicBezTo>
                  <a:pt x="2491669" y="2929255"/>
                  <a:pt x="2477699" y="2921000"/>
                  <a:pt x="2450394" y="2898775"/>
                </a:cubicBezTo>
                <a:cubicBezTo>
                  <a:pt x="2423089" y="2876550"/>
                  <a:pt x="2409119" y="2862580"/>
                  <a:pt x="2381814" y="2843530"/>
                </a:cubicBezTo>
                <a:cubicBezTo>
                  <a:pt x="2354509" y="2824480"/>
                  <a:pt x="2340539" y="2821305"/>
                  <a:pt x="2312599" y="2802255"/>
                </a:cubicBezTo>
                <a:cubicBezTo>
                  <a:pt x="2284659" y="2783205"/>
                  <a:pt x="2270689" y="2766695"/>
                  <a:pt x="2243384" y="2747010"/>
                </a:cubicBezTo>
                <a:cubicBezTo>
                  <a:pt x="2216079" y="2727325"/>
                  <a:pt x="2202109" y="2724785"/>
                  <a:pt x="2174804" y="2705100"/>
                </a:cubicBezTo>
                <a:cubicBezTo>
                  <a:pt x="2147499" y="2685415"/>
                  <a:pt x="2133529" y="2663825"/>
                  <a:pt x="2105589" y="2649855"/>
                </a:cubicBezTo>
                <a:cubicBezTo>
                  <a:pt x="2077649" y="2635885"/>
                  <a:pt x="2064314" y="2642235"/>
                  <a:pt x="2036374" y="2636520"/>
                </a:cubicBezTo>
                <a:cubicBezTo>
                  <a:pt x="2008434" y="2630805"/>
                  <a:pt x="1994464" y="2625090"/>
                  <a:pt x="1967159" y="2622550"/>
                </a:cubicBezTo>
                <a:cubicBezTo>
                  <a:pt x="1939854" y="2620010"/>
                  <a:pt x="1925884" y="2625090"/>
                  <a:pt x="1898579" y="2622550"/>
                </a:cubicBezTo>
                <a:cubicBezTo>
                  <a:pt x="1871274" y="2620010"/>
                  <a:pt x="1857304" y="2614295"/>
                  <a:pt x="1829364" y="2608580"/>
                </a:cubicBezTo>
                <a:cubicBezTo>
                  <a:pt x="1801424" y="2602865"/>
                  <a:pt x="1787454" y="2603500"/>
                  <a:pt x="1760149" y="2595245"/>
                </a:cubicBezTo>
                <a:cubicBezTo>
                  <a:pt x="1732844" y="2586990"/>
                  <a:pt x="1718874" y="2578100"/>
                  <a:pt x="1691569" y="2567305"/>
                </a:cubicBezTo>
                <a:cubicBezTo>
                  <a:pt x="1664264" y="2556510"/>
                  <a:pt x="1650294" y="2550795"/>
                  <a:pt x="1622354" y="2540000"/>
                </a:cubicBezTo>
                <a:cubicBezTo>
                  <a:pt x="1594414" y="2529205"/>
                  <a:pt x="1580444" y="2528570"/>
                  <a:pt x="1553139" y="2512060"/>
                </a:cubicBezTo>
                <a:cubicBezTo>
                  <a:pt x="1525834" y="2495550"/>
                  <a:pt x="1509324" y="2481580"/>
                  <a:pt x="1484559" y="2456815"/>
                </a:cubicBezTo>
                <a:cubicBezTo>
                  <a:pt x="1459794" y="2432050"/>
                  <a:pt x="1451539" y="2414905"/>
                  <a:pt x="1429314" y="2387600"/>
                </a:cubicBezTo>
                <a:cubicBezTo>
                  <a:pt x="1407089" y="2360295"/>
                  <a:pt x="1393754" y="2346325"/>
                  <a:pt x="1374069" y="2319020"/>
                </a:cubicBezTo>
                <a:cubicBezTo>
                  <a:pt x="1354384" y="2291715"/>
                  <a:pt x="1346129" y="2277745"/>
                  <a:pt x="1332159" y="2249805"/>
                </a:cubicBezTo>
                <a:cubicBezTo>
                  <a:pt x="1318189" y="2221865"/>
                  <a:pt x="1313109" y="2207895"/>
                  <a:pt x="1304854" y="2180590"/>
                </a:cubicBezTo>
                <a:cubicBezTo>
                  <a:pt x="1296599" y="2153285"/>
                  <a:pt x="1299139" y="2142490"/>
                  <a:pt x="1290884" y="2112010"/>
                </a:cubicBezTo>
                <a:cubicBezTo>
                  <a:pt x="1282629" y="2081530"/>
                  <a:pt x="1282629" y="2059305"/>
                  <a:pt x="1263579" y="2028825"/>
                </a:cubicBezTo>
                <a:cubicBezTo>
                  <a:pt x="1244529" y="1998345"/>
                  <a:pt x="1222304" y="1979295"/>
                  <a:pt x="1194364" y="1960245"/>
                </a:cubicBezTo>
                <a:cubicBezTo>
                  <a:pt x="1166424" y="1941195"/>
                  <a:pt x="1155629" y="1946275"/>
                  <a:pt x="1125149" y="1932305"/>
                </a:cubicBezTo>
                <a:cubicBezTo>
                  <a:pt x="1094669" y="1918335"/>
                  <a:pt x="1073079" y="1905000"/>
                  <a:pt x="1042599" y="1891030"/>
                </a:cubicBezTo>
                <a:cubicBezTo>
                  <a:pt x="1012119" y="1877060"/>
                  <a:pt x="1000689" y="1877060"/>
                  <a:pt x="973384" y="1863090"/>
                </a:cubicBezTo>
                <a:cubicBezTo>
                  <a:pt x="946079" y="1849120"/>
                  <a:pt x="932109" y="1835785"/>
                  <a:pt x="904804" y="1821815"/>
                </a:cubicBezTo>
                <a:cubicBezTo>
                  <a:pt x="877499" y="1807845"/>
                  <a:pt x="863529" y="1805305"/>
                  <a:pt x="835589" y="1794510"/>
                </a:cubicBezTo>
                <a:cubicBezTo>
                  <a:pt x="807649" y="1783715"/>
                  <a:pt x="794314" y="1777365"/>
                  <a:pt x="766374" y="1766570"/>
                </a:cubicBezTo>
                <a:cubicBezTo>
                  <a:pt x="738434" y="1755775"/>
                  <a:pt x="724464" y="1753235"/>
                  <a:pt x="697159" y="1739265"/>
                </a:cubicBezTo>
                <a:cubicBezTo>
                  <a:pt x="669854" y="1725295"/>
                  <a:pt x="655884" y="1719580"/>
                  <a:pt x="628579" y="1697355"/>
                </a:cubicBezTo>
                <a:cubicBezTo>
                  <a:pt x="601274" y="1675130"/>
                  <a:pt x="587304" y="1651000"/>
                  <a:pt x="559364" y="1628775"/>
                </a:cubicBezTo>
                <a:cubicBezTo>
                  <a:pt x="531424" y="1606550"/>
                  <a:pt x="517454" y="1604010"/>
                  <a:pt x="490149" y="1587500"/>
                </a:cubicBezTo>
                <a:cubicBezTo>
                  <a:pt x="462844" y="1570990"/>
                  <a:pt x="452049" y="1565275"/>
                  <a:pt x="421569" y="1545590"/>
                </a:cubicBezTo>
                <a:cubicBezTo>
                  <a:pt x="391089" y="1525905"/>
                  <a:pt x="371404" y="1512570"/>
                  <a:pt x="338384" y="1490345"/>
                </a:cubicBezTo>
                <a:cubicBezTo>
                  <a:pt x="305364" y="1468120"/>
                  <a:pt x="319334" y="1512570"/>
                  <a:pt x="255834" y="1435100"/>
                </a:cubicBezTo>
                <a:cubicBezTo>
                  <a:pt x="192334" y="1357630"/>
                  <a:pt x="67874" y="1189990"/>
                  <a:pt x="20884" y="1104265"/>
                </a:cubicBezTo>
                <a:cubicBezTo>
                  <a:pt x="-26106" y="1018540"/>
                  <a:pt x="20884" y="1040765"/>
                  <a:pt x="20884" y="1007745"/>
                </a:cubicBezTo>
                <a:cubicBezTo>
                  <a:pt x="20884" y="974725"/>
                  <a:pt x="20884" y="971550"/>
                  <a:pt x="20884" y="938530"/>
                </a:cubicBezTo>
                <a:cubicBezTo>
                  <a:pt x="20884" y="905510"/>
                  <a:pt x="20884" y="875030"/>
                  <a:pt x="20884" y="842010"/>
                </a:cubicBezTo>
                <a:cubicBezTo>
                  <a:pt x="20884" y="808990"/>
                  <a:pt x="20884" y="800735"/>
                  <a:pt x="20884" y="772795"/>
                </a:cubicBezTo>
                <a:cubicBezTo>
                  <a:pt x="20884" y="744855"/>
                  <a:pt x="20884" y="730885"/>
                  <a:pt x="20884" y="703580"/>
                </a:cubicBezTo>
                <a:cubicBezTo>
                  <a:pt x="20884" y="676275"/>
                  <a:pt x="20884" y="662305"/>
                  <a:pt x="20884" y="635000"/>
                </a:cubicBezTo>
                <a:cubicBezTo>
                  <a:pt x="20884" y="607695"/>
                  <a:pt x="20884" y="593725"/>
                  <a:pt x="20884" y="565785"/>
                </a:cubicBezTo>
                <a:cubicBezTo>
                  <a:pt x="20884" y="537845"/>
                  <a:pt x="20884" y="524510"/>
                  <a:pt x="20884" y="496570"/>
                </a:cubicBezTo>
                <a:cubicBezTo>
                  <a:pt x="20884" y="468630"/>
                  <a:pt x="20884" y="454660"/>
                  <a:pt x="20884" y="427355"/>
                </a:cubicBezTo>
                <a:cubicBezTo>
                  <a:pt x="20884" y="400050"/>
                  <a:pt x="20884" y="386080"/>
                  <a:pt x="20884" y="358775"/>
                </a:cubicBezTo>
                <a:cubicBezTo>
                  <a:pt x="20884" y="331470"/>
                  <a:pt x="20884" y="317500"/>
                  <a:pt x="20884" y="289560"/>
                </a:cubicBezTo>
                <a:cubicBezTo>
                  <a:pt x="20884" y="261620"/>
                  <a:pt x="20884" y="247650"/>
                  <a:pt x="20884" y="220345"/>
                </a:cubicBezTo>
                <a:cubicBezTo>
                  <a:pt x="20884" y="193040"/>
                  <a:pt x="20884" y="163830"/>
                  <a:pt x="20884" y="151765"/>
                </a:cubicBezTo>
              </a:path>
            </a:pathLst>
          </a:custGeom>
          <a:noFill/>
          <a:ln w="76200">
            <a:solidFill>
              <a:srgbClr val="FF0000"/>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603050405020304" charset="0"/>
              <a:cs typeface="Times New Roman" panose="02020603050405020304" charset="0"/>
            </a:endParaRPr>
          </a:p>
        </p:txBody>
      </p:sp>
      <p:sp>
        <p:nvSpPr>
          <p:cNvPr id="12" name="文本框 11"/>
          <p:cNvSpPr txBox="1"/>
          <p:nvPr>
            <p:custDataLst>
              <p:tags r:id="rId12"/>
            </p:custDataLst>
          </p:nvPr>
        </p:nvSpPr>
        <p:spPr>
          <a:xfrm>
            <a:off x="1826895" y="4540250"/>
            <a:ext cx="2395855" cy="953135"/>
          </a:xfrm>
          <a:prstGeom prst="rect">
            <a:avLst/>
          </a:prstGeom>
          <a:solidFill>
            <a:schemeClr val="bg1"/>
          </a:solidFill>
        </p:spPr>
        <p:txBody>
          <a:bodyPr wrap="square" rtlCol="0" anchor="t">
            <a:spAutoFit/>
          </a:bodyPr>
          <a:p>
            <a:pPr algn="ctr"/>
            <a:r>
              <a:rPr lang="en-US" altLang="zh-CN" sz="2800">
                <a:latin typeface="Times New Roman" panose="02020603050405020304" charset="0"/>
                <a:cs typeface="Times New Roman" panose="02020603050405020304" charset="0"/>
                <a:sym typeface="+mn-ea"/>
              </a:rPr>
              <a:t>the east coast of Africa</a:t>
            </a:r>
            <a:endParaRPr lang="en-US" altLang="zh-CN" sz="2800">
              <a:latin typeface="Times New Roman" panose="02020603050405020304" charset="0"/>
              <a:cs typeface="Times New Roman" panose="02020603050405020304" charset="0"/>
              <a:sym typeface="+mn-ea"/>
            </a:endParaRPr>
          </a:p>
        </p:txBody>
      </p:sp>
      <p:sp>
        <p:nvSpPr>
          <p:cNvPr id="15" name="任意多边形 14"/>
          <p:cNvSpPr/>
          <p:nvPr>
            <p:custDataLst>
              <p:tags r:id="rId13"/>
            </p:custDataLst>
          </p:nvPr>
        </p:nvSpPr>
        <p:spPr>
          <a:xfrm>
            <a:off x="4064635" y="2013585"/>
            <a:ext cx="844550" cy="2542540"/>
          </a:xfrm>
          <a:custGeom>
            <a:avLst/>
            <a:gdLst>
              <a:gd name="connisteX0" fmla="*/ 110490 w 844550"/>
              <a:gd name="connsiteY0" fmla="*/ 0 h 2542540"/>
              <a:gd name="connisteX1" fmla="*/ 96520 w 844550"/>
              <a:gd name="connsiteY1" fmla="*/ 179070 h 2542540"/>
              <a:gd name="connisteX2" fmla="*/ 96520 w 844550"/>
              <a:gd name="connsiteY2" fmla="*/ 248285 h 2542540"/>
              <a:gd name="connisteX3" fmla="*/ 96520 w 844550"/>
              <a:gd name="connsiteY3" fmla="*/ 317500 h 2542540"/>
              <a:gd name="connisteX4" fmla="*/ 96520 w 844550"/>
              <a:gd name="connsiteY4" fmla="*/ 386080 h 2542540"/>
              <a:gd name="connisteX5" fmla="*/ 96520 w 844550"/>
              <a:gd name="connsiteY5" fmla="*/ 455295 h 2542540"/>
              <a:gd name="connisteX6" fmla="*/ 96520 w 844550"/>
              <a:gd name="connsiteY6" fmla="*/ 524510 h 2542540"/>
              <a:gd name="connisteX7" fmla="*/ 96520 w 844550"/>
              <a:gd name="connsiteY7" fmla="*/ 607060 h 2542540"/>
              <a:gd name="connisteX8" fmla="*/ 96520 w 844550"/>
              <a:gd name="connsiteY8" fmla="*/ 676275 h 2542540"/>
              <a:gd name="connisteX9" fmla="*/ 96520 w 844550"/>
              <a:gd name="connsiteY9" fmla="*/ 745490 h 2542540"/>
              <a:gd name="connisteX10" fmla="*/ 123825 w 844550"/>
              <a:gd name="connsiteY10" fmla="*/ 828040 h 2542540"/>
              <a:gd name="connisteX11" fmla="*/ 137795 w 844550"/>
              <a:gd name="connsiteY11" fmla="*/ 897255 h 2542540"/>
              <a:gd name="connisteX12" fmla="*/ 165100 w 844550"/>
              <a:gd name="connsiteY12" fmla="*/ 965835 h 2542540"/>
              <a:gd name="connisteX13" fmla="*/ 165100 w 844550"/>
              <a:gd name="connsiteY13" fmla="*/ 1035050 h 2542540"/>
              <a:gd name="connisteX14" fmla="*/ 193040 w 844550"/>
              <a:gd name="connsiteY14" fmla="*/ 1104265 h 2542540"/>
              <a:gd name="connisteX15" fmla="*/ 262255 w 844550"/>
              <a:gd name="connsiteY15" fmla="*/ 1172845 h 2542540"/>
              <a:gd name="connisteX16" fmla="*/ 330835 w 844550"/>
              <a:gd name="connsiteY16" fmla="*/ 1228090 h 2542540"/>
              <a:gd name="connisteX17" fmla="*/ 427990 w 844550"/>
              <a:gd name="connsiteY17" fmla="*/ 1256030 h 2542540"/>
              <a:gd name="connisteX18" fmla="*/ 496570 w 844550"/>
              <a:gd name="connsiteY18" fmla="*/ 1297305 h 2542540"/>
              <a:gd name="connisteX19" fmla="*/ 551815 w 844550"/>
              <a:gd name="connsiteY19" fmla="*/ 1366520 h 2542540"/>
              <a:gd name="connisteX20" fmla="*/ 621030 w 844550"/>
              <a:gd name="connsiteY20" fmla="*/ 1407795 h 2542540"/>
              <a:gd name="connisteX21" fmla="*/ 690245 w 844550"/>
              <a:gd name="connsiteY21" fmla="*/ 1463040 h 2542540"/>
              <a:gd name="connisteX22" fmla="*/ 758825 w 844550"/>
              <a:gd name="connsiteY22" fmla="*/ 1532255 h 2542540"/>
              <a:gd name="connisteX23" fmla="*/ 828040 w 844550"/>
              <a:gd name="connsiteY23" fmla="*/ 1600835 h 2542540"/>
              <a:gd name="connisteX24" fmla="*/ 842010 w 844550"/>
              <a:gd name="connsiteY24" fmla="*/ 1670050 h 2542540"/>
              <a:gd name="connisteX25" fmla="*/ 842010 w 844550"/>
              <a:gd name="connsiteY25" fmla="*/ 1739265 h 2542540"/>
              <a:gd name="connisteX26" fmla="*/ 842010 w 844550"/>
              <a:gd name="connsiteY26" fmla="*/ 1807845 h 2542540"/>
              <a:gd name="connisteX27" fmla="*/ 814070 w 844550"/>
              <a:gd name="connsiteY27" fmla="*/ 1877060 h 2542540"/>
              <a:gd name="connisteX28" fmla="*/ 800100 w 844550"/>
              <a:gd name="connsiteY28" fmla="*/ 1946275 h 2542540"/>
              <a:gd name="connisteX29" fmla="*/ 772795 w 844550"/>
              <a:gd name="connsiteY29" fmla="*/ 2015490 h 2542540"/>
              <a:gd name="connisteX30" fmla="*/ 717550 w 844550"/>
              <a:gd name="connsiteY30" fmla="*/ 2084070 h 2542540"/>
              <a:gd name="connisteX31" fmla="*/ 648335 w 844550"/>
              <a:gd name="connsiteY31" fmla="*/ 2139315 h 2542540"/>
              <a:gd name="connisteX32" fmla="*/ 579755 w 844550"/>
              <a:gd name="connsiteY32" fmla="*/ 2194560 h 2542540"/>
              <a:gd name="connisteX33" fmla="*/ 524510 w 844550"/>
              <a:gd name="connsiteY33" fmla="*/ 2263775 h 2542540"/>
              <a:gd name="connisteX34" fmla="*/ 455295 w 844550"/>
              <a:gd name="connsiteY34" fmla="*/ 2319020 h 2542540"/>
              <a:gd name="connisteX35" fmla="*/ 400050 w 844550"/>
              <a:gd name="connsiteY35" fmla="*/ 2388235 h 2542540"/>
              <a:gd name="connisteX36" fmla="*/ 344805 w 844550"/>
              <a:gd name="connsiteY36" fmla="*/ 2456815 h 2542540"/>
              <a:gd name="connisteX37" fmla="*/ 275590 w 844550"/>
              <a:gd name="connsiteY37" fmla="*/ 2512060 h 2542540"/>
              <a:gd name="connisteX38" fmla="*/ 207010 w 844550"/>
              <a:gd name="connsiteY38" fmla="*/ 2540000 h 2542540"/>
              <a:gd name="connisteX39" fmla="*/ 137795 w 844550"/>
              <a:gd name="connsiteY39" fmla="*/ 2540000 h 2542540"/>
              <a:gd name="connisteX40" fmla="*/ 68580 w 844550"/>
              <a:gd name="connsiteY40" fmla="*/ 2540000 h 2542540"/>
              <a:gd name="connisteX41" fmla="*/ 0 w 844550"/>
              <a:gd name="connsiteY41" fmla="*/ 2540000 h 254254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Lst>
            <a:rect l="l" t="t" r="r" b="b"/>
            <a:pathLst>
              <a:path w="844550" h="2542540">
                <a:moveTo>
                  <a:pt x="110490" y="0"/>
                </a:moveTo>
                <a:cubicBezTo>
                  <a:pt x="107950" y="34290"/>
                  <a:pt x="99060" y="129540"/>
                  <a:pt x="96520" y="179070"/>
                </a:cubicBezTo>
                <a:cubicBezTo>
                  <a:pt x="93980" y="228600"/>
                  <a:pt x="96520" y="220345"/>
                  <a:pt x="96520" y="248285"/>
                </a:cubicBezTo>
                <a:cubicBezTo>
                  <a:pt x="96520" y="276225"/>
                  <a:pt x="96520" y="290195"/>
                  <a:pt x="96520" y="317500"/>
                </a:cubicBezTo>
                <a:cubicBezTo>
                  <a:pt x="96520" y="344805"/>
                  <a:pt x="96520" y="358775"/>
                  <a:pt x="96520" y="386080"/>
                </a:cubicBezTo>
                <a:cubicBezTo>
                  <a:pt x="96520" y="413385"/>
                  <a:pt x="96520" y="427355"/>
                  <a:pt x="96520" y="455295"/>
                </a:cubicBezTo>
                <a:cubicBezTo>
                  <a:pt x="96520" y="483235"/>
                  <a:pt x="96520" y="494030"/>
                  <a:pt x="96520" y="524510"/>
                </a:cubicBezTo>
                <a:cubicBezTo>
                  <a:pt x="96520" y="554990"/>
                  <a:pt x="96520" y="576580"/>
                  <a:pt x="96520" y="607060"/>
                </a:cubicBezTo>
                <a:cubicBezTo>
                  <a:pt x="96520" y="637540"/>
                  <a:pt x="96520" y="648335"/>
                  <a:pt x="96520" y="676275"/>
                </a:cubicBezTo>
                <a:cubicBezTo>
                  <a:pt x="96520" y="704215"/>
                  <a:pt x="90805" y="715010"/>
                  <a:pt x="96520" y="745490"/>
                </a:cubicBezTo>
                <a:cubicBezTo>
                  <a:pt x="102235" y="775970"/>
                  <a:pt x="115570" y="797560"/>
                  <a:pt x="123825" y="828040"/>
                </a:cubicBezTo>
                <a:cubicBezTo>
                  <a:pt x="132080" y="858520"/>
                  <a:pt x="129540" y="869950"/>
                  <a:pt x="137795" y="897255"/>
                </a:cubicBezTo>
                <a:cubicBezTo>
                  <a:pt x="146050" y="924560"/>
                  <a:pt x="159385" y="938530"/>
                  <a:pt x="165100" y="965835"/>
                </a:cubicBezTo>
                <a:cubicBezTo>
                  <a:pt x="170815" y="993140"/>
                  <a:pt x="159385" y="1007110"/>
                  <a:pt x="165100" y="1035050"/>
                </a:cubicBezTo>
                <a:cubicBezTo>
                  <a:pt x="170815" y="1062990"/>
                  <a:pt x="173355" y="1076960"/>
                  <a:pt x="193040" y="1104265"/>
                </a:cubicBezTo>
                <a:cubicBezTo>
                  <a:pt x="212725" y="1131570"/>
                  <a:pt x="234950" y="1148080"/>
                  <a:pt x="262255" y="1172845"/>
                </a:cubicBezTo>
                <a:cubicBezTo>
                  <a:pt x="289560" y="1197610"/>
                  <a:pt x="297815" y="1211580"/>
                  <a:pt x="330835" y="1228090"/>
                </a:cubicBezTo>
                <a:cubicBezTo>
                  <a:pt x="363855" y="1244600"/>
                  <a:pt x="394970" y="1242060"/>
                  <a:pt x="427990" y="1256030"/>
                </a:cubicBezTo>
                <a:cubicBezTo>
                  <a:pt x="461010" y="1270000"/>
                  <a:pt x="471805" y="1275080"/>
                  <a:pt x="496570" y="1297305"/>
                </a:cubicBezTo>
                <a:cubicBezTo>
                  <a:pt x="521335" y="1319530"/>
                  <a:pt x="527050" y="1344295"/>
                  <a:pt x="551815" y="1366520"/>
                </a:cubicBezTo>
                <a:cubicBezTo>
                  <a:pt x="576580" y="1388745"/>
                  <a:pt x="593090" y="1388745"/>
                  <a:pt x="621030" y="1407795"/>
                </a:cubicBezTo>
                <a:cubicBezTo>
                  <a:pt x="648970" y="1426845"/>
                  <a:pt x="662940" y="1438275"/>
                  <a:pt x="690245" y="1463040"/>
                </a:cubicBezTo>
                <a:cubicBezTo>
                  <a:pt x="717550" y="1487805"/>
                  <a:pt x="731520" y="1504950"/>
                  <a:pt x="758825" y="1532255"/>
                </a:cubicBezTo>
                <a:cubicBezTo>
                  <a:pt x="786130" y="1559560"/>
                  <a:pt x="811530" y="1573530"/>
                  <a:pt x="828040" y="1600835"/>
                </a:cubicBezTo>
                <a:cubicBezTo>
                  <a:pt x="844550" y="1628140"/>
                  <a:pt x="839470" y="1642110"/>
                  <a:pt x="842010" y="1670050"/>
                </a:cubicBezTo>
                <a:cubicBezTo>
                  <a:pt x="844550" y="1697990"/>
                  <a:pt x="842010" y="1711960"/>
                  <a:pt x="842010" y="1739265"/>
                </a:cubicBezTo>
                <a:cubicBezTo>
                  <a:pt x="842010" y="1766570"/>
                  <a:pt x="847725" y="1780540"/>
                  <a:pt x="842010" y="1807845"/>
                </a:cubicBezTo>
                <a:cubicBezTo>
                  <a:pt x="836295" y="1835150"/>
                  <a:pt x="822325" y="1849120"/>
                  <a:pt x="814070" y="1877060"/>
                </a:cubicBezTo>
                <a:cubicBezTo>
                  <a:pt x="805815" y="1905000"/>
                  <a:pt x="808355" y="1918335"/>
                  <a:pt x="800100" y="1946275"/>
                </a:cubicBezTo>
                <a:cubicBezTo>
                  <a:pt x="791845" y="1974215"/>
                  <a:pt x="789305" y="1988185"/>
                  <a:pt x="772795" y="2015490"/>
                </a:cubicBezTo>
                <a:cubicBezTo>
                  <a:pt x="756285" y="2042795"/>
                  <a:pt x="742315" y="2059305"/>
                  <a:pt x="717550" y="2084070"/>
                </a:cubicBezTo>
                <a:cubicBezTo>
                  <a:pt x="692785" y="2108835"/>
                  <a:pt x="675640" y="2117090"/>
                  <a:pt x="648335" y="2139315"/>
                </a:cubicBezTo>
                <a:cubicBezTo>
                  <a:pt x="621030" y="2161540"/>
                  <a:pt x="604520" y="2169795"/>
                  <a:pt x="579755" y="2194560"/>
                </a:cubicBezTo>
                <a:cubicBezTo>
                  <a:pt x="554990" y="2219325"/>
                  <a:pt x="549275" y="2239010"/>
                  <a:pt x="524510" y="2263775"/>
                </a:cubicBezTo>
                <a:cubicBezTo>
                  <a:pt x="499745" y="2288540"/>
                  <a:pt x="480060" y="2294255"/>
                  <a:pt x="455295" y="2319020"/>
                </a:cubicBezTo>
                <a:cubicBezTo>
                  <a:pt x="430530" y="2343785"/>
                  <a:pt x="422275" y="2360930"/>
                  <a:pt x="400050" y="2388235"/>
                </a:cubicBezTo>
                <a:cubicBezTo>
                  <a:pt x="377825" y="2415540"/>
                  <a:pt x="369570" y="2432050"/>
                  <a:pt x="344805" y="2456815"/>
                </a:cubicBezTo>
                <a:cubicBezTo>
                  <a:pt x="320040" y="2481580"/>
                  <a:pt x="302895" y="2495550"/>
                  <a:pt x="275590" y="2512060"/>
                </a:cubicBezTo>
                <a:cubicBezTo>
                  <a:pt x="248285" y="2528570"/>
                  <a:pt x="234315" y="2534285"/>
                  <a:pt x="207010" y="2540000"/>
                </a:cubicBezTo>
                <a:cubicBezTo>
                  <a:pt x="179705" y="2545715"/>
                  <a:pt x="165735" y="2540000"/>
                  <a:pt x="137795" y="2540000"/>
                </a:cubicBezTo>
                <a:cubicBezTo>
                  <a:pt x="109855" y="2540000"/>
                  <a:pt x="95885" y="2540000"/>
                  <a:pt x="68580" y="2540000"/>
                </a:cubicBezTo>
                <a:cubicBezTo>
                  <a:pt x="41275" y="2540000"/>
                  <a:pt x="12065" y="2540000"/>
                  <a:pt x="0" y="2540000"/>
                </a:cubicBezTo>
              </a:path>
            </a:pathLst>
          </a:custGeom>
          <a:noFill/>
          <a:ln w="76200">
            <a:solidFill>
              <a:srgbClr val="FF0000"/>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13"/>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6009640"/>
            <a:ext cx="12192000" cy="848360"/>
          </a:xfrm>
          <a:prstGeom prst="rect">
            <a:avLst/>
          </a:prstGeom>
        </p:spPr>
      </p:pic>
      <p:cxnSp>
        <p:nvCxnSpPr>
          <p:cNvPr id="8" name="直接连接符 7"/>
          <p:cNvCxnSpPr/>
          <p:nvPr>
            <p:custDataLst>
              <p:tags r:id="rId3"/>
            </p:custDataLst>
          </p:nvPr>
        </p:nvCxnSpPr>
        <p:spPr>
          <a:xfrm>
            <a:off x="-33020" y="4622165"/>
            <a:ext cx="12211685" cy="69215"/>
          </a:xfrm>
          <a:prstGeom prst="line">
            <a:avLst/>
          </a:prstGeom>
          <a:ln w="76200">
            <a:solidFill>
              <a:srgbClr val="00B0F0"/>
            </a:solidFill>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4"/>
            </p:custDataLst>
          </p:nvPr>
        </p:nvSpPr>
        <p:spPr>
          <a:xfrm>
            <a:off x="43815" y="3913505"/>
            <a:ext cx="967105" cy="1568450"/>
          </a:xfrm>
          <a:prstGeom prst="rect">
            <a:avLst/>
          </a:prstGeom>
          <a:noFill/>
          <a:ln>
            <a:solidFill>
              <a:schemeClr val="bg1">
                <a:lumMod val="85000"/>
              </a:schemeClr>
            </a:solid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Trade &amp;</a:t>
            </a:r>
            <a:endParaRPr lang="en-US" altLang="zh-CN" sz="2400">
              <a:latin typeface="Times New Roman" panose="02020603050405020304" charset="0"/>
              <a:cs typeface="Times New Roman" panose="02020603050405020304" charset="0"/>
              <a:sym typeface="+mn-ea"/>
            </a:endParaRPr>
          </a:p>
          <a:p>
            <a:pPr algn="ctr"/>
            <a:r>
              <a:rPr lang="en-US" altLang="zh-CN" sz="2400">
                <a:latin typeface="Times New Roman" panose="02020603050405020304" charset="0"/>
                <a:cs typeface="Times New Roman" panose="02020603050405020304" charset="0"/>
                <a:sym typeface="+mn-ea"/>
              </a:rPr>
              <a:t>curio-sity</a:t>
            </a:r>
            <a:endParaRPr lang="en-US" altLang="zh-CN" sz="2400">
              <a:latin typeface="Times New Roman" panose="02020603050405020304" charset="0"/>
              <a:cs typeface="Times New Roman" panose="02020603050405020304" charset="0"/>
              <a:sym typeface="+mn-ea"/>
            </a:endParaRPr>
          </a:p>
        </p:txBody>
      </p:sp>
      <p:sp>
        <p:nvSpPr>
          <p:cNvPr id="3" name="文本框 2"/>
          <p:cNvSpPr txBox="1"/>
          <p:nvPr>
            <p:custDataLst>
              <p:tags r:id="rId5"/>
            </p:custDataLst>
          </p:nvPr>
        </p:nvSpPr>
        <p:spPr>
          <a:xfrm>
            <a:off x="1111885" y="4413885"/>
            <a:ext cx="2425065"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In ancient times</a:t>
            </a:r>
            <a:endParaRPr lang="en-US" altLang="zh-CN" sz="2400" b="1">
              <a:latin typeface="Times New Roman" panose="02020603050405020304" charset="0"/>
              <a:cs typeface="Times New Roman" panose="02020603050405020304" charset="0"/>
            </a:endParaRPr>
          </a:p>
        </p:txBody>
      </p:sp>
      <p:sp>
        <p:nvSpPr>
          <p:cNvPr id="13" name="文本框 12"/>
          <p:cNvSpPr txBox="1"/>
          <p:nvPr>
            <p:custDataLst>
              <p:tags r:id="rId6"/>
            </p:custDataLst>
          </p:nvPr>
        </p:nvSpPr>
        <p:spPr>
          <a:xfrm>
            <a:off x="1111885" y="3510915"/>
            <a:ext cx="2346325" cy="829945"/>
          </a:xfrm>
          <a:prstGeom prst="rect">
            <a:avLst/>
          </a:prstGeom>
          <a:solidFill>
            <a:srgbClr val="FFC000"/>
          </a:solidFill>
          <a:ln>
            <a:no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 negotiated trade deals</a:t>
            </a:r>
            <a:endParaRPr lang="en-US" altLang="zh-CN" sz="2400">
              <a:latin typeface="Times New Roman" panose="02020603050405020304" charset="0"/>
              <a:cs typeface="Times New Roman" panose="02020603050405020304" charset="0"/>
              <a:sym typeface="+mn-ea"/>
            </a:endParaRPr>
          </a:p>
        </p:txBody>
      </p:sp>
      <p:sp>
        <p:nvSpPr>
          <p:cNvPr id="18" name="文本框 17"/>
          <p:cNvSpPr txBox="1"/>
          <p:nvPr>
            <p:custDataLst>
              <p:tags r:id="rId7"/>
            </p:custDataLst>
          </p:nvPr>
        </p:nvSpPr>
        <p:spPr>
          <a:xfrm>
            <a:off x="1297305" y="2188210"/>
            <a:ext cx="2239645" cy="1198880"/>
          </a:xfrm>
          <a:prstGeom prst="rect">
            <a:avLst/>
          </a:prstGeom>
          <a:noFill/>
          <a:ln>
            <a:solidFill>
              <a:schemeClr val="bg1">
                <a:lumMod val="85000"/>
              </a:schemeClr>
            </a:solidFill>
          </a:ln>
        </p:spPr>
        <p:txBody>
          <a:bodyPr wrap="square" rtlCol="0" anchor="t">
            <a:spAutoFit/>
          </a:bodyPr>
          <a:p>
            <a:pPr algn="ctr">
              <a:buClrTx/>
              <a:buSzTx/>
              <a:buFontTx/>
            </a:pPr>
            <a:r>
              <a:rPr lang="en-US" altLang="zh-CN" sz="2400">
                <a:latin typeface="Times New Roman" panose="02020603050405020304" charset="0"/>
                <a:cs typeface="Times New Roman" panose="02020603050405020304" charset="0"/>
                <a:sym typeface="+mn-ea"/>
              </a:rPr>
              <a:t>awareness of each other’s cultures</a:t>
            </a:r>
            <a:r>
              <a:rPr lang="en-US" altLang="zh-CN" sz="2400">
                <a:latin typeface="Times New Roman" panose="02020603050405020304" charset="0"/>
                <a:cs typeface="Times New Roman" panose="02020603050405020304" charset="0"/>
                <a:sym typeface="+mn-ea"/>
              </a:rPr>
              <a:t>(benefits)</a:t>
            </a:r>
            <a:endParaRPr lang="en-US" altLang="zh-CN" sz="2400">
              <a:latin typeface="Times New Roman" panose="02020603050405020304" charset="0"/>
              <a:cs typeface="Times New Roman" panose="02020603050405020304" charset="0"/>
              <a:sym typeface="+mn-ea"/>
            </a:endParaRPr>
          </a:p>
        </p:txBody>
      </p:sp>
      <p:sp>
        <p:nvSpPr>
          <p:cNvPr id="19" name="文本框 18"/>
          <p:cNvSpPr txBox="1"/>
          <p:nvPr>
            <p:custDataLst>
              <p:tags r:id="rId8"/>
            </p:custDataLst>
          </p:nvPr>
        </p:nvSpPr>
        <p:spPr>
          <a:xfrm>
            <a:off x="3637915" y="4413885"/>
            <a:ext cx="2437765"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In Ming Dynasty</a:t>
            </a:r>
            <a:endParaRPr lang="en-US" altLang="zh-CN" sz="2400" b="1">
              <a:latin typeface="Times New Roman" panose="02020603050405020304" charset="0"/>
              <a:cs typeface="Times New Roman" panose="02020603050405020304" charset="0"/>
            </a:endParaRPr>
          </a:p>
        </p:txBody>
      </p:sp>
      <p:sp>
        <p:nvSpPr>
          <p:cNvPr id="5" name="文本框 4"/>
          <p:cNvSpPr txBox="1"/>
          <p:nvPr>
            <p:custDataLst>
              <p:tags r:id="rId9"/>
            </p:custDataLst>
          </p:nvPr>
        </p:nvSpPr>
        <p:spPr>
          <a:xfrm>
            <a:off x="3688715" y="5015865"/>
            <a:ext cx="1528445" cy="829945"/>
          </a:xfrm>
          <a:prstGeom prst="rect">
            <a:avLst/>
          </a:prstGeom>
          <a:noFill/>
          <a:ln>
            <a:no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from east to west</a:t>
            </a:r>
            <a:endParaRPr lang="en-US" altLang="zh-CN" sz="2400">
              <a:latin typeface="Times New Roman" panose="02020603050405020304" charset="0"/>
              <a:cs typeface="Times New Roman" panose="02020603050405020304" charset="0"/>
              <a:sym typeface="+mn-ea"/>
            </a:endParaRPr>
          </a:p>
        </p:txBody>
      </p:sp>
      <p:grpSp>
        <p:nvGrpSpPr>
          <p:cNvPr id="28" name="组合 27"/>
          <p:cNvGrpSpPr/>
          <p:nvPr>
            <p:custDataLst>
              <p:tags r:id="rId10"/>
            </p:custDataLst>
          </p:nvPr>
        </p:nvGrpSpPr>
        <p:grpSpPr>
          <a:xfrm>
            <a:off x="871220" y="4636135"/>
            <a:ext cx="11081385" cy="1680210"/>
            <a:chOff x="388" y="7279"/>
            <a:chExt cx="17901" cy="2646"/>
          </a:xfrm>
        </p:grpSpPr>
        <p:cxnSp>
          <p:nvCxnSpPr>
            <p:cNvPr id="22" name="直接连接符 21"/>
            <p:cNvCxnSpPr/>
            <p:nvPr>
              <p:custDataLst>
                <p:tags r:id="rId11"/>
              </p:custDataLst>
            </p:nvPr>
          </p:nvCxnSpPr>
          <p:spPr>
            <a:xfrm>
              <a:off x="388" y="7279"/>
              <a:ext cx="881" cy="2631"/>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2"/>
              </p:custDataLst>
            </p:nvPr>
          </p:nvCxnSpPr>
          <p:spPr>
            <a:xfrm flipH="1">
              <a:off x="17095" y="7432"/>
              <a:ext cx="1195" cy="2413"/>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13"/>
              </p:custDataLst>
            </p:nvPr>
          </p:nvCxnSpPr>
          <p:spPr>
            <a:xfrm flipV="1">
              <a:off x="1269" y="9801"/>
              <a:ext cx="15891" cy="125"/>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custDataLst>
              <p:tags r:id="rId14"/>
            </p:custDataLst>
          </p:nvPr>
        </p:nvGrpSpPr>
        <p:grpSpPr>
          <a:xfrm>
            <a:off x="344805" y="5481955"/>
            <a:ext cx="2766060" cy="1280160"/>
            <a:chOff x="744" y="8800"/>
            <a:chExt cx="4356" cy="2016"/>
          </a:xfrm>
        </p:grpSpPr>
        <p:pic>
          <p:nvPicPr>
            <p:cNvPr id="113" name="图片 112"/>
            <p:cNvPicPr/>
            <p:nvPr>
              <p:custDataLst>
                <p:tags r:id="rId15"/>
              </p:custDataLst>
            </p:nvPr>
          </p:nvPicPr>
          <p:blipFill>
            <a:blip r:embed="rId16"/>
            <a:stretch>
              <a:fillRect/>
            </a:stretch>
          </p:blipFill>
          <p:spPr>
            <a:xfrm>
              <a:off x="744" y="8800"/>
              <a:ext cx="2459" cy="2016"/>
            </a:xfrm>
            <a:prstGeom prst="rect">
              <a:avLst/>
            </a:prstGeom>
            <a:noFill/>
            <a:ln w="9525">
              <a:noFill/>
            </a:ln>
          </p:spPr>
        </p:pic>
        <p:sp>
          <p:nvSpPr>
            <p:cNvPr id="7" name="文本框 6"/>
            <p:cNvSpPr txBox="1"/>
            <p:nvPr>
              <p:custDataLst>
                <p:tags r:id="rId17"/>
              </p:custDataLst>
            </p:nvPr>
          </p:nvSpPr>
          <p:spPr>
            <a:xfrm>
              <a:off x="2454" y="9729"/>
              <a:ext cx="2646" cy="725"/>
            </a:xfrm>
            <a:prstGeom prst="rect">
              <a:avLst/>
            </a:prstGeom>
            <a:solidFill>
              <a:schemeClr val="bg1"/>
            </a:solidFill>
            <a:ln>
              <a:noFill/>
            </a:ln>
          </p:spPr>
          <p:txBody>
            <a:bodyPr wrap="square" rtlCol="0" anchor="t">
              <a:spAutoFit/>
            </a:bodyPr>
            <a:p>
              <a:pPr algn="ctr"/>
              <a:r>
                <a:rPr lang="en-US" altLang="zh-CN" sz="2400" b="1">
                  <a:latin typeface="Times New Roman" panose="02020603050405020304" charset="0"/>
                  <a:cs typeface="Times New Roman" panose="02020603050405020304" charset="0"/>
                  <a:sym typeface="+mn-ea"/>
                </a:rPr>
                <a:t>Merchants</a:t>
              </a:r>
              <a:endParaRPr lang="en-US" altLang="zh-CN" sz="2400" b="1">
                <a:latin typeface="Times New Roman" panose="02020603050405020304" charset="0"/>
                <a:cs typeface="Times New Roman" panose="02020603050405020304" charset="0"/>
                <a:sym typeface="+mn-ea"/>
              </a:endParaRPr>
            </a:p>
          </p:txBody>
        </p:sp>
      </p:grpSp>
      <p:grpSp>
        <p:nvGrpSpPr>
          <p:cNvPr id="32" name="组合 31"/>
          <p:cNvGrpSpPr/>
          <p:nvPr>
            <p:custDataLst>
              <p:tags r:id="rId18"/>
            </p:custDataLst>
          </p:nvPr>
        </p:nvGrpSpPr>
        <p:grpSpPr>
          <a:xfrm>
            <a:off x="3536950" y="2457450"/>
            <a:ext cx="2439670" cy="1682750"/>
            <a:chOff x="4376" y="3870"/>
            <a:chExt cx="3842" cy="2650"/>
          </a:xfrm>
        </p:grpSpPr>
        <p:sp>
          <p:nvSpPr>
            <p:cNvPr id="9" name="文本框 8"/>
            <p:cNvSpPr txBox="1"/>
            <p:nvPr>
              <p:custDataLst>
                <p:tags r:id="rId19"/>
              </p:custDataLst>
            </p:nvPr>
          </p:nvSpPr>
          <p:spPr>
            <a:xfrm>
              <a:off x="4376" y="5796"/>
              <a:ext cx="3843" cy="725"/>
            </a:xfrm>
            <a:prstGeom prst="rect">
              <a:avLst/>
            </a:prstGeom>
            <a:solidFill>
              <a:srgbClr val="FFC000"/>
            </a:solidFill>
            <a:ln>
              <a:noFill/>
            </a:ln>
          </p:spPr>
          <p:txBody>
            <a:bodyPr wrap="square" rtlCol="0" anchor="t">
              <a:spAutoFit/>
            </a:bodyPr>
            <a:p>
              <a:pPr lvl="0" algn="ctr">
                <a:buClrTx/>
                <a:buSzTx/>
                <a:buFontTx/>
              </a:pPr>
              <a:r>
                <a:rPr lang="en-US" altLang="zh-CN" sz="2400">
                  <a:latin typeface="Times New Roman" panose="02020603050405020304" charset="0"/>
                  <a:cs typeface="Times New Roman" panose="02020603050405020304" charset="0"/>
                  <a:sym typeface="+mn-ea"/>
                </a:rPr>
                <a:t>develop relations</a:t>
              </a:r>
              <a:endParaRPr lang="en-US" altLang="zh-CN" sz="2400">
                <a:latin typeface="Times New Roman" panose="02020603050405020304" charset="0"/>
                <a:cs typeface="Times New Roman" panose="02020603050405020304" charset="0"/>
                <a:sym typeface="+mn-ea"/>
              </a:endParaRPr>
            </a:p>
          </p:txBody>
        </p:sp>
        <p:pic>
          <p:nvPicPr>
            <p:cNvPr id="31" name="图片 30"/>
            <p:cNvPicPr>
              <a:picLocks noChangeAspect="1"/>
            </p:cNvPicPr>
            <p:nvPr>
              <p:custDataLst>
                <p:tags r:id="rId20"/>
              </p:custDataLst>
            </p:nvPr>
          </p:nvPicPr>
          <p:blipFill>
            <a:blip r:embed="rId21"/>
            <a:stretch>
              <a:fillRect/>
            </a:stretch>
          </p:blipFill>
          <p:spPr>
            <a:xfrm>
              <a:off x="5221" y="3870"/>
              <a:ext cx="2153" cy="1967"/>
            </a:xfrm>
            <a:prstGeom prst="rect">
              <a:avLst/>
            </a:prstGeom>
          </p:spPr>
        </p:pic>
      </p:grpSp>
      <p:grpSp>
        <p:nvGrpSpPr>
          <p:cNvPr id="33" name="组合 32"/>
          <p:cNvGrpSpPr/>
          <p:nvPr>
            <p:custDataLst>
              <p:tags r:id="rId22"/>
            </p:custDataLst>
          </p:nvPr>
        </p:nvGrpSpPr>
        <p:grpSpPr>
          <a:xfrm>
            <a:off x="2893695" y="5741670"/>
            <a:ext cx="3122930" cy="795020"/>
            <a:chOff x="3969" y="9042"/>
            <a:chExt cx="4918" cy="1252"/>
          </a:xfrm>
        </p:grpSpPr>
        <p:pic>
          <p:nvPicPr>
            <p:cNvPr id="114" name="图片 113"/>
            <p:cNvPicPr/>
            <p:nvPr>
              <p:custDataLst>
                <p:tags r:id="rId23"/>
              </p:custDataLst>
            </p:nvPr>
          </p:nvPicPr>
          <p:blipFill>
            <a:blip r:embed="rId24"/>
            <a:stretch>
              <a:fillRect/>
            </a:stretch>
          </p:blipFill>
          <p:spPr>
            <a:xfrm>
              <a:off x="3969" y="9042"/>
              <a:ext cx="2014" cy="1246"/>
            </a:xfrm>
            <a:prstGeom prst="rect">
              <a:avLst/>
            </a:prstGeom>
            <a:noFill/>
            <a:ln w="9525">
              <a:noFill/>
            </a:ln>
          </p:spPr>
        </p:pic>
        <p:sp>
          <p:nvSpPr>
            <p:cNvPr id="4" name="文本框 3"/>
            <p:cNvSpPr txBox="1"/>
            <p:nvPr>
              <p:custDataLst>
                <p:tags r:id="rId25"/>
              </p:custDataLst>
            </p:nvPr>
          </p:nvSpPr>
          <p:spPr>
            <a:xfrm>
              <a:off x="5221" y="9570"/>
              <a:ext cx="3666" cy="725"/>
            </a:xfrm>
            <a:prstGeom prst="rect">
              <a:avLst/>
            </a:prstGeom>
            <a:solidFill>
              <a:schemeClr val="bg1"/>
            </a:solidFill>
            <a:ln>
              <a:noFill/>
            </a:ln>
          </p:spPr>
          <p:txBody>
            <a:bodyPr wrap="square" rtlCol="0" anchor="t">
              <a:spAutoFit/>
            </a:bodyPr>
            <a:p>
              <a:pPr lvl="0" algn="ctr">
                <a:buClrTx/>
                <a:buSzTx/>
                <a:buFontTx/>
              </a:pPr>
              <a:r>
                <a:rPr lang="en-US" altLang="zh-CN" sz="2400" b="1">
                  <a:latin typeface="Times New Roman" panose="02020603050405020304" charset="0"/>
                  <a:cs typeface="Times New Roman" panose="02020603050405020304" charset="0"/>
                  <a:sym typeface="+mn-ea"/>
                </a:rPr>
                <a:t>Zhenghe’s fleet</a:t>
              </a:r>
              <a:endParaRPr lang="en-US" altLang="zh-CN" sz="2400" b="1">
                <a:latin typeface="Times New Roman" panose="02020603050405020304" charset="0"/>
                <a:cs typeface="Times New Roman" panose="02020603050405020304" charset="0"/>
                <a:sym typeface="+mn-ea"/>
              </a:endParaRPr>
            </a:p>
          </p:txBody>
        </p:sp>
      </p:grpSp>
      <p:sp>
        <p:nvSpPr>
          <p:cNvPr id="30" name="文本框 29"/>
          <p:cNvSpPr txBox="1"/>
          <p:nvPr>
            <p:custDataLst>
              <p:tags r:id="rId26"/>
            </p:custDataLst>
          </p:nvPr>
        </p:nvSpPr>
        <p:spPr>
          <a:xfrm>
            <a:off x="1099185" y="4864735"/>
            <a:ext cx="2358390" cy="1198880"/>
          </a:xfrm>
          <a:prstGeom prst="rect">
            <a:avLst/>
          </a:prstGeom>
          <a:noFill/>
          <a:ln>
            <a:no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Maritime Silk Road; Indian ocean</a:t>
            </a:r>
            <a:endParaRPr lang="en-US" altLang="zh-CN" sz="2400">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75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500" fill="hold">
                                          <p:stCondLst>
                                            <p:cond delay="0"/>
                                          </p:stCondLst>
                                        </p:cTn>
                                        <p:tgtEl>
                                          <p:spTgt spid="29"/>
                                        </p:tgtEl>
                                        <p:attrNameLst>
                                          <p:attrName>style.visibility</p:attrName>
                                        </p:attrNameLst>
                                      </p:cBhvr>
                                      <p:to>
                                        <p:strVal val="visible"/>
                                      </p:to>
                                    </p:set>
                                    <p:animEffect transition="in" filter="box(in)">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500" fill="hold">
                                          <p:stCondLst>
                                            <p:cond delay="0"/>
                                          </p:stCondLst>
                                        </p:cTn>
                                        <p:tgtEl>
                                          <p:spTgt spid="30"/>
                                        </p:tgtEl>
                                        <p:attrNameLst>
                                          <p:attrName>style.visibility</p:attrName>
                                        </p:attrNameLst>
                                      </p:cBhvr>
                                      <p:to>
                                        <p:strVal val="visible"/>
                                      </p:to>
                                    </p:set>
                                    <p:animEffect transition="in" filter="box(in)">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500" fill="hold">
                                          <p:stCondLst>
                                            <p:cond delay="0"/>
                                          </p:stCondLst>
                                        </p:cTn>
                                        <p:tgtEl>
                                          <p:spTgt spid="13"/>
                                        </p:tgtEl>
                                        <p:attrNameLst>
                                          <p:attrName>style.visibility</p:attrName>
                                        </p:attrNameLst>
                                      </p:cBhvr>
                                      <p:to>
                                        <p:strVal val="visible"/>
                                      </p:to>
                                    </p:set>
                                    <p:animEffect transition="in" filter="box(i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500" fill="hold">
                                          <p:stCondLst>
                                            <p:cond delay="0"/>
                                          </p:stCondLst>
                                        </p:cTn>
                                        <p:tgtEl>
                                          <p:spTgt spid="18"/>
                                        </p:tgtEl>
                                        <p:attrNameLst>
                                          <p:attrName>style.visibility</p:attrName>
                                        </p:attrNameLst>
                                      </p:cBhvr>
                                      <p:to>
                                        <p:strVal val="visible"/>
                                      </p:to>
                                    </p:set>
                                    <p:animEffect transition="in" filter="box(in)">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500" fill="hold">
                                          <p:stCondLst>
                                            <p:cond delay="0"/>
                                          </p:stCondLst>
                                        </p:cTn>
                                        <p:tgtEl>
                                          <p:spTgt spid="33"/>
                                        </p:tgtEl>
                                        <p:attrNameLst>
                                          <p:attrName>style.visibility</p:attrName>
                                        </p:attrNameLst>
                                      </p:cBhvr>
                                      <p:to>
                                        <p:strVal val="visible"/>
                                      </p:to>
                                    </p:set>
                                    <p:animEffect transition="in" filter="box(in)">
                                      <p:cBhvr>
                                        <p:cTn id="32" dur="500"/>
                                        <p:tgtEl>
                                          <p:spTgt spid="33"/>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500" fill="hold">
                                          <p:stCondLst>
                                            <p:cond delay="0"/>
                                          </p:stCondLst>
                                        </p:cTn>
                                        <p:tgtEl>
                                          <p:spTgt spid="5"/>
                                        </p:tgtEl>
                                        <p:attrNameLst>
                                          <p:attrName>style.visibility</p:attrName>
                                        </p:attrNameLst>
                                      </p:cBhvr>
                                      <p:to>
                                        <p:strVal val="visible"/>
                                      </p:to>
                                    </p:set>
                                    <p:animEffect transition="in" filter="box(in)">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500" fill="hold">
                                          <p:stCondLst>
                                            <p:cond delay="0"/>
                                          </p:stCondLst>
                                        </p:cTn>
                                        <p:tgtEl>
                                          <p:spTgt spid="32"/>
                                        </p:tgtEl>
                                        <p:attrNameLst>
                                          <p:attrName>style.visibility</p:attrName>
                                        </p:attrNameLst>
                                      </p:cBhvr>
                                      <p:to>
                                        <p:strVal val="visible"/>
                                      </p:to>
                                    </p:set>
                                    <p:animEffect transition="in" filter="box(in)">
                                      <p:cBhvr>
                                        <p:cTn id="4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13" grpId="0" animBg="1"/>
      <p:bldP spid="18" grpId="0" animBg="1"/>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 name="组合 14"/>
          <p:cNvGrpSpPr/>
          <p:nvPr>
            <p:custDataLst>
              <p:tags r:id="rId1"/>
            </p:custDataLst>
          </p:nvPr>
        </p:nvGrpSpPr>
        <p:grpSpPr>
          <a:xfrm>
            <a:off x="290195" y="93980"/>
            <a:ext cx="8368665" cy="1089025"/>
            <a:chOff x="610" y="535"/>
            <a:chExt cx="13179" cy="1715"/>
          </a:xfrm>
        </p:grpSpPr>
        <p:sp>
          <p:nvSpPr>
            <p:cNvPr id="11" name="文本框 10"/>
            <p:cNvSpPr txBox="1"/>
            <p:nvPr>
              <p:custDataLst>
                <p:tags r:id="rId2"/>
              </p:custDataLst>
            </p:nvPr>
          </p:nvSpPr>
          <p:spPr>
            <a:xfrm>
              <a:off x="2324" y="1040"/>
              <a:ext cx="11465" cy="1210"/>
            </a:xfrm>
            <a:prstGeom prst="rect">
              <a:avLst/>
            </a:prstGeom>
            <a:noFill/>
            <a:effectLst>
              <a:outerShdw blurRad="50800" dist="38100" dir="2700000" algn="tl" rotWithShape="0">
                <a:prstClr val="black">
                  <a:alpha val="40000"/>
                </a:prstClr>
              </a:outerShdw>
            </a:effectLst>
          </p:spPr>
          <p:txBody>
            <a:bodyPr wrap="square" rtlCol="0">
              <a:noAutofit/>
            </a:bodyPr>
            <a:p>
              <a:r>
                <a:rPr lang="en-US" altLang="zh-CN" sz="2800">
                  <a:latin typeface="Segoe UI" panose="020B0502040204020203" charset="0"/>
                  <a:cs typeface="Segoe UI" panose="020B0502040204020203" charset="0"/>
                </a:rPr>
                <a:t>Part.3 </a:t>
              </a:r>
              <a:r>
                <a:rPr lang="en-US" altLang="zh-CN" sz="2800">
                  <a:latin typeface="Times New Roman" panose="02020603050405020304" charset="0"/>
                  <a:cs typeface="Times New Roman" panose="02020603050405020304" charset="0"/>
                  <a:sym typeface="+mn-ea"/>
                </a:rPr>
                <a:t>China’s sea exploration at present</a:t>
              </a:r>
              <a:endParaRPr lang="en-US" altLang="zh-CN" sz="2800">
                <a:latin typeface="Segoe UI" panose="020B0502040204020203" charset="0"/>
                <a:cs typeface="Segoe UI" panose="020B0502040204020203" charset="0"/>
              </a:endParaRPr>
            </a:p>
          </p:txBody>
        </p:sp>
        <p:pic>
          <p:nvPicPr>
            <p:cNvPr id="13" name="图片 12" descr="9eefc30e4e4c5aebbff654ca51d5e56c"/>
            <p:cNvPicPr>
              <a:picLocks noChangeAspect="1"/>
            </p:cNvPicPr>
            <p:nvPr>
              <p:custDataLst>
                <p:tags r:id="rId3"/>
              </p:custDataLst>
            </p:nvPr>
          </p:nvPicPr>
          <p:blipFill>
            <a:blip r:embed="rId4"/>
            <a:stretch>
              <a:fillRect/>
            </a:stretch>
          </p:blipFill>
          <p:spPr>
            <a:xfrm>
              <a:off x="610" y="535"/>
              <a:ext cx="1714" cy="1714"/>
            </a:xfrm>
            <a:prstGeom prst="rect">
              <a:avLst/>
            </a:prstGeom>
            <a:effectLst>
              <a:outerShdw blurRad="50800" dist="38100" dir="2700000" algn="tl" rotWithShape="0">
                <a:prstClr val="black">
                  <a:alpha val="40000"/>
                </a:prstClr>
              </a:outerShdw>
            </a:effectLst>
          </p:spPr>
        </p:pic>
      </p:grpSp>
      <p:sp>
        <p:nvSpPr>
          <p:cNvPr id="5" name="文本框 4"/>
          <p:cNvSpPr txBox="1"/>
          <p:nvPr>
            <p:custDataLst>
              <p:tags r:id="rId5"/>
            </p:custDataLst>
          </p:nvPr>
        </p:nvSpPr>
        <p:spPr>
          <a:xfrm>
            <a:off x="0" y="1335405"/>
            <a:ext cx="12192000" cy="4523105"/>
          </a:xfrm>
          <a:prstGeom prst="rect">
            <a:avLst/>
          </a:prstGeom>
          <a:noFill/>
        </p:spPr>
        <p:txBody>
          <a:bodyPr wrap="square" rtlCol="0" anchor="t">
            <a:spAutoFit/>
          </a:bodyPr>
          <a:p>
            <a:pPr algn="just"/>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To reach out across the sea remains a strong desire today. The ancient sea routes</a:t>
            </a: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travelled by Zheng He are being revisited with the 21st Century Maritime Silk Road, which is part of the Belt and Road Initiative. The aim of this initiative is to encourage cooperation and trade across the historic Silk Road areas, and strengthen the bonds between China and the rest of the world. Trading has grown greatly in recent years, and will continue to do so in years to come.China has invested billions in systems and services along these routes, which will help to greatly develop the whole area for the benefit of future trade and cultural exchange.</a:t>
            </a:r>
            <a:endParaRPr lang="zh-CN" altLang="en-US" sz="2400">
              <a:latin typeface="Times New Roman" panose="02020603050405020304" charset="0"/>
              <a:cs typeface="Times New Roman" panose="02020603050405020304" charset="0"/>
            </a:endParaRPr>
          </a:p>
          <a:p>
            <a:pPr algn="just"/>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China has also joined its friends across the sea on other important projects.Although the ancient sea routes of Zheng He have been travelled many times,there are still many other places left to explore. In recent years, China has</a:t>
            </a:r>
            <a:r>
              <a:rPr lang="en-US" altLang="zh-CN" sz="2400">
                <a:latin typeface="Times New Roman" panose="02020603050405020304" charset="0"/>
                <a:cs typeface="Times New Roman" panose="02020603050405020304" charset="0"/>
              </a:rPr>
              <a:t> </a:t>
            </a:r>
            <a:r>
              <a:rPr lang="zh-CN" altLang="en-US" sz="2400">
                <a:latin typeface="Times New Roman" panose="02020603050405020304" charset="0"/>
                <a:cs typeface="Times New Roman" panose="02020603050405020304" charset="0"/>
              </a:rPr>
              <a:t>joined other nations on several expeditions to explore the Arctic. From a scientific point of view, there is an urgent need to study the Arctic in order to understand climate change and its effects.</a:t>
            </a:r>
            <a:endParaRPr lang="zh-CN" altLang="en-US" sz="2400">
              <a:latin typeface="Times New Roman" panose="02020603050405020304" charset="0"/>
              <a:cs typeface="Times New Roman" panose="02020603050405020304" charset="0"/>
            </a:endParaRPr>
          </a:p>
        </p:txBody>
      </p:sp>
      <p:sp>
        <p:nvSpPr>
          <p:cNvPr id="6" name="文本框 5"/>
          <p:cNvSpPr txBox="1"/>
          <p:nvPr>
            <p:custDataLst>
              <p:tags r:id="rId6"/>
            </p:custDataLst>
          </p:nvPr>
        </p:nvSpPr>
        <p:spPr>
          <a:xfrm>
            <a:off x="7370445" y="106680"/>
            <a:ext cx="4422775" cy="107632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What has China </a:t>
            </a:r>
            <a:r>
              <a:rPr lang="en-US" altLang="zh-CN" sz="3200">
                <a:latin typeface="Times New Roman" panose="02020603050405020304" charset="0"/>
                <a:cs typeface="Times New Roman" panose="02020603050405020304" charset="0"/>
              </a:rPr>
              <a:t>done to explore the sea?</a:t>
            </a:r>
            <a:endParaRPr lang="en-US" altLang="zh-CN" sz="3200">
              <a:latin typeface="Times New Roman" panose="02020603050405020304" charset="0"/>
              <a:cs typeface="Times New Roman" panose="02020603050405020304" charset="0"/>
            </a:endParaRPr>
          </a:p>
        </p:txBody>
      </p:sp>
      <p:sp>
        <p:nvSpPr>
          <p:cNvPr id="8" name="圆角矩形 7"/>
          <p:cNvSpPr/>
          <p:nvPr>
            <p:custDataLst>
              <p:tags r:id="rId7"/>
            </p:custDataLst>
          </p:nvPr>
        </p:nvSpPr>
        <p:spPr>
          <a:xfrm>
            <a:off x="2575560" y="1737360"/>
            <a:ext cx="6445885" cy="37401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 8"/>
          <p:cNvSpPr/>
          <p:nvPr>
            <p:custDataLst>
              <p:tags r:id="rId8"/>
            </p:custDataLst>
          </p:nvPr>
        </p:nvSpPr>
        <p:spPr>
          <a:xfrm>
            <a:off x="0" y="3241675"/>
            <a:ext cx="7370445" cy="37401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圆角矩形 9"/>
          <p:cNvSpPr/>
          <p:nvPr>
            <p:custDataLst>
              <p:tags r:id="rId9"/>
            </p:custDataLst>
          </p:nvPr>
        </p:nvSpPr>
        <p:spPr>
          <a:xfrm>
            <a:off x="2432050" y="3934460"/>
            <a:ext cx="7923530" cy="37401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 11"/>
          <p:cNvSpPr/>
          <p:nvPr>
            <p:custDataLst>
              <p:tags r:id="rId10"/>
            </p:custDataLst>
          </p:nvPr>
        </p:nvSpPr>
        <p:spPr>
          <a:xfrm>
            <a:off x="4749800" y="4712335"/>
            <a:ext cx="7700645" cy="37401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custDataLst>
              <p:tags r:id="rId11"/>
            </p:custDataLst>
          </p:nvPr>
        </p:nvSpPr>
        <p:spPr>
          <a:xfrm>
            <a:off x="-369570" y="5003800"/>
            <a:ext cx="1748155" cy="45656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custDataLst>
              <p:tags r:id="rId12"/>
            </p:custDataLst>
          </p:nvPr>
        </p:nvSpPr>
        <p:spPr>
          <a:xfrm>
            <a:off x="131445" y="5768340"/>
            <a:ext cx="3893820" cy="953135"/>
          </a:xfrm>
          <a:prstGeom prst="rect">
            <a:avLst/>
          </a:prstGeom>
          <a:noFill/>
          <a:ln>
            <a:solidFill>
              <a:srgbClr val="FF0000"/>
            </a:solidFill>
          </a:ln>
        </p:spPr>
        <p:txBody>
          <a:bodyPr wrap="square" rtlCol="0">
            <a:spAutoFit/>
          </a:bodyPr>
          <a:p>
            <a:r>
              <a:rPr lang="en-US" altLang="zh-CN" sz="2800">
                <a:latin typeface="Times New Roman" panose="02020603050405020304" charset="0"/>
                <a:cs typeface="Times New Roman" panose="02020603050405020304" charset="0"/>
              </a:rPr>
              <a:t>Why is Arctic exploration important? </a:t>
            </a:r>
            <a:endParaRPr lang="en-US" altLang="zh-CN" sz="2800">
              <a:latin typeface="Times New Roman" panose="02020603050405020304" charset="0"/>
              <a:cs typeface="Times New Roman" panose="02020603050405020304" charset="0"/>
            </a:endParaRPr>
          </a:p>
        </p:txBody>
      </p:sp>
      <p:sp>
        <p:nvSpPr>
          <p:cNvPr id="22" name="文本框 21"/>
          <p:cNvSpPr txBox="1"/>
          <p:nvPr>
            <p:custDataLst>
              <p:tags r:id="rId13"/>
            </p:custDataLst>
          </p:nvPr>
        </p:nvSpPr>
        <p:spPr>
          <a:xfrm>
            <a:off x="7370445" y="5490210"/>
            <a:ext cx="4742815" cy="1383665"/>
          </a:xfrm>
          <a:prstGeom prst="rect">
            <a:avLst/>
          </a:prstGeom>
          <a:noFill/>
          <a:ln>
            <a:solidFill>
              <a:srgbClr val="FF0000"/>
            </a:solidFill>
          </a:ln>
        </p:spPr>
        <p:txBody>
          <a:bodyPr wrap="square" rtlCol="0">
            <a:spAutoFit/>
          </a:bodyPr>
          <a:p>
            <a:pPr algn="ctr"/>
            <a:r>
              <a:rPr lang="en-US" altLang="zh-CN" sz="2800">
                <a:sym typeface="+mn-ea"/>
              </a:rPr>
              <a:t> </a:t>
            </a:r>
            <a:r>
              <a:rPr lang="en-US" altLang="zh-CN" sz="2800">
                <a:latin typeface="Times New Roman" panose="02020603050405020304" charset="0"/>
                <a:cs typeface="Times New Roman" panose="02020603050405020304" charset="0"/>
                <a:sym typeface="+mn-ea"/>
              </a:rPr>
              <a:t>to help the world cope with environmental problem</a:t>
            </a:r>
            <a:r>
              <a:rPr lang="en-US" altLang="zh-CN" sz="2800">
                <a:latin typeface="Times New Roman" panose="02020603050405020304" charset="0"/>
                <a:cs typeface="Times New Roman" panose="02020603050405020304" charset="0"/>
                <a:sym typeface="+mn-ea"/>
              </a:rPr>
              <a:t>s for mankind as a whole</a:t>
            </a:r>
            <a:endParaRPr lang="en-US" altLang="zh-CN" sz="2800">
              <a:latin typeface="Times New Roman" panose="02020603050405020304" charset="0"/>
              <a:cs typeface="Times New Roman" panose="02020603050405020304" charset="0"/>
              <a:sym typeface="+mn-ea"/>
            </a:endParaRPr>
          </a:p>
        </p:txBody>
      </p:sp>
      <p:sp>
        <p:nvSpPr>
          <p:cNvPr id="2" name="文本框 1"/>
          <p:cNvSpPr txBox="1"/>
          <p:nvPr/>
        </p:nvSpPr>
        <p:spPr>
          <a:xfrm>
            <a:off x="4293870" y="1691005"/>
            <a:ext cx="4727575" cy="460375"/>
          </a:xfrm>
          <a:prstGeom prst="rect">
            <a:avLst/>
          </a:prstGeom>
          <a:solidFill>
            <a:schemeClr val="bg1"/>
          </a:solidFill>
        </p:spPr>
        <p:txBody>
          <a:bodyPr wrap="square" rtlCol="0" anchor="t">
            <a:spAutoFit/>
          </a:bodyPr>
          <a:p>
            <a:r>
              <a:rPr lang="zh-CN" altLang="en-US" sz="2400">
                <a:effectLst>
                  <a:glow rad="228600">
                    <a:schemeClr val="accent1">
                      <a:satMod val="175000"/>
                      <a:alpha val="40000"/>
                    </a:schemeClr>
                  </a:glow>
                </a:effectLst>
                <a:latin typeface="Times New Roman" panose="02020603050405020304" charset="0"/>
                <a:cs typeface="Times New Roman" panose="02020603050405020304" charset="0"/>
                <a:sym typeface="+mn-ea"/>
              </a:rPr>
              <a:t>the 21st Century Maritime Silk Road</a:t>
            </a:r>
            <a:endParaRPr lang="zh-CN" altLang="en-US" sz="2400">
              <a:effectLst>
                <a:glow rad="228600">
                  <a:schemeClr val="accent1">
                    <a:satMod val="175000"/>
                    <a:alpha val="40000"/>
                  </a:schemeClr>
                </a:glow>
              </a:effectLst>
              <a:latin typeface="Times New Roman" panose="02020603050405020304" charset="0"/>
              <a:cs typeface="Times New Roman" panose="02020603050405020304" charset="0"/>
              <a:sym typeface="+mn-ea"/>
            </a:endParaRPr>
          </a:p>
        </p:txBody>
      </p:sp>
      <p:cxnSp>
        <p:nvCxnSpPr>
          <p:cNvPr id="3" name="直接连接符 2"/>
          <p:cNvCxnSpPr/>
          <p:nvPr/>
        </p:nvCxnSpPr>
        <p:spPr>
          <a:xfrm>
            <a:off x="6108700" y="2478405"/>
            <a:ext cx="600456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0" y="2842895"/>
            <a:ext cx="12091670" cy="13335"/>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9850755" y="5045710"/>
            <a:ext cx="977265" cy="460375"/>
          </a:xfrm>
          <a:prstGeom prst="rect">
            <a:avLst/>
          </a:prstGeom>
          <a:solidFill>
            <a:schemeClr val="bg1"/>
          </a:solidFill>
        </p:spPr>
        <p:txBody>
          <a:bodyPr wrap="square" rtlCol="0" anchor="t">
            <a:spAutoFit/>
          </a:bodyPr>
          <a:p>
            <a:r>
              <a:rPr lang="zh-CN" altLang="en-US" sz="2400">
                <a:effectLst>
                  <a:glow rad="228600">
                    <a:schemeClr val="accent1">
                      <a:satMod val="175000"/>
                      <a:alpha val="40000"/>
                    </a:schemeClr>
                  </a:glow>
                </a:effectLst>
                <a:latin typeface="Times New Roman" panose="02020603050405020304" charset="0"/>
                <a:cs typeface="Times New Roman" panose="02020603050405020304" charset="0"/>
                <a:sym typeface="+mn-ea"/>
              </a:rPr>
              <a:t>Arctic </a:t>
            </a:r>
            <a:endParaRPr lang="zh-CN" altLang="en-US" sz="2400">
              <a:effectLst>
                <a:glow rad="228600">
                  <a:schemeClr val="accent1">
                    <a:satMod val="175000"/>
                    <a:alpha val="40000"/>
                  </a:schemeClr>
                </a:glow>
              </a:effectLst>
              <a:latin typeface="Times New Roman" panose="02020603050405020304" charset="0"/>
              <a:cs typeface="Times New Roman" panose="02020603050405020304" charset="0"/>
              <a:sym typeface="+mn-ea"/>
            </a:endParaRPr>
          </a:p>
        </p:txBody>
      </p:sp>
      <p:cxnSp>
        <p:nvCxnSpPr>
          <p:cNvPr id="16" name="直接连接符 15"/>
          <p:cNvCxnSpPr/>
          <p:nvPr/>
        </p:nvCxnSpPr>
        <p:spPr>
          <a:xfrm>
            <a:off x="104140" y="5674360"/>
            <a:ext cx="4991735" cy="3810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custDataLst>
              <p:tags r:id="rId14"/>
            </p:custDataLst>
          </p:nvPr>
        </p:nvGrpSpPr>
        <p:grpSpPr>
          <a:xfrm>
            <a:off x="97790" y="1615440"/>
            <a:ext cx="12219940" cy="3182620"/>
            <a:chOff x="-1" y="2408"/>
            <a:chExt cx="19244" cy="5012"/>
          </a:xfrm>
        </p:grpSpPr>
        <p:pic>
          <p:nvPicPr>
            <p:cNvPr id="17" name="图片 16"/>
            <p:cNvPicPr>
              <a:picLocks noChangeAspect="1"/>
            </p:cNvPicPr>
            <p:nvPr>
              <p:custDataLst>
                <p:tags r:id="rId15"/>
              </p:custDataLst>
            </p:nvPr>
          </p:nvPicPr>
          <p:blipFill>
            <a:blip r:embed="rId16"/>
            <a:srcRect b="8923"/>
            <a:stretch>
              <a:fillRect/>
            </a:stretch>
          </p:blipFill>
          <p:spPr>
            <a:xfrm>
              <a:off x="6635" y="2408"/>
              <a:ext cx="6846" cy="5012"/>
            </a:xfrm>
            <a:prstGeom prst="rect">
              <a:avLst/>
            </a:prstGeom>
          </p:spPr>
        </p:pic>
        <p:pic>
          <p:nvPicPr>
            <p:cNvPr id="115" name="图片 114"/>
            <p:cNvPicPr/>
            <p:nvPr>
              <p:custDataLst>
                <p:tags r:id="rId17"/>
              </p:custDataLst>
            </p:nvPr>
          </p:nvPicPr>
          <p:blipFill>
            <a:blip r:embed="rId18"/>
            <a:stretch>
              <a:fillRect/>
            </a:stretch>
          </p:blipFill>
          <p:spPr>
            <a:xfrm>
              <a:off x="-1" y="2408"/>
              <a:ext cx="6636" cy="5013"/>
            </a:xfrm>
            <a:prstGeom prst="rect">
              <a:avLst/>
            </a:prstGeom>
            <a:noFill/>
            <a:ln w="9525">
              <a:noFill/>
            </a:ln>
          </p:spPr>
        </p:pic>
        <p:pic>
          <p:nvPicPr>
            <p:cNvPr id="18" name="图片 17"/>
            <p:cNvPicPr>
              <a:picLocks noChangeAspect="1"/>
            </p:cNvPicPr>
            <p:nvPr>
              <p:custDataLst>
                <p:tags r:id="rId19"/>
              </p:custDataLst>
            </p:nvPr>
          </p:nvPicPr>
          <p:blipFill>
            <a:blip r:embed="rId20"/>
            <a:stretch>
              <a:fillRect/>
            </a:stretch>
          </p:blipFill>
          <p:spPr>
            <a:xfrm>
              <a:off x="13481" y="2504"/>
              <a:ext cx="5762" cy="4917"/>
            </a:xfrm>
            <a:prstGeom prst="rect">
              <a:avLst/>
            </a:prstGeom>
          </p:spPr>
        </p:pic>
      </p:grpSp>
      <p:sp>
        <p:nvSpPr>
          <p:cNvPr id="21" name="文本框 20"/>
          <p:cNvSpPr txBox="1"/>
          <p:nvPr>
            <p:custDataLst>
              <p:tags r:id="rId21"/>
            </p:custDataLst>
          </p:nvPr>
        </p:nvSpPr>
        <p:spPr>
          <a:xfrm>
            <a:off x="97790" y="5725160"/>
            <a:ext cx="6767830" cy="953135"/>
          </a:xfrm>
          <a:prstGeom prst="rect">
            <a:avLst/>
          </a:prstGeom>
          <a:noFill/>
          <a:ln>
            <a:solidFill>
              <a:srgbClr val="FF0000"/>
            </a:solidFill>
          </a:ln>
        </p:spPr>
        <p:txBody>
          <a:bodyPr wrap="square" rtlCol="0">
            <a:spAutoFit/>
          </a:bodyPr>
          <a:p>
            <a:r>
              <a:rPr lang="en-US" altLang="zh-CN" sz="2800">
                <a:latin typeface="Times New Roman" panose="02020603050405020304" charset="0"/>
                <a:cs typeface="Times New Roman" panose="02020603050405020304" charset="0"/>
              </a:rPr>
              <a:t>Why does China want to join its friends and other nations </a:t>
            </a:r>
            <a:r>
              <a:rPr lang="en-US" altLang="zh-CN" sz="2800">
                <a:latin typeface="Times New Roman" panose="02020603050405020304" charset="0"/>
                <a:cs typeface="Times New Roman" panose="02020603050405020304" charset="0"/>
              </a:rPr>
              <a:t>to explore the Actic</a:t>
            </a:r>
            <a:r>
              <a:rPr lang="zh-CN" altLang="en-US" sz="2800">
                <a:latin typeface="Times New Roman" panose="02020603050405020304" charset="0"/>
                <a:cs typeface="Times New Roman" panose="02020603050405020304" charset="0"/>
              </a:rPr>
              <a:t>（北极）</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500"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500"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par>
                                <p:cTn id="13" presetID="4" presetClass="entr" presetSubtype="16" fill="hold" nodeType="withEffect">
                                  <p:stCondLst>
                                    <p:cond delay="0"/>
                                  </p:stCondLst>
                                  <p:childTnLst>
                                    <p:set>
                                      <p:cBhvr>
                                        <p:cTn id="14" dur="500" fill="hold">
                                          <p:stCondLst>
                                            <p:cond delay="0"/>
                                          </p:stCondLst>
                                        </p:cTn>
                                        <p:tgtEl>
                                          <p:spTgt spid="4"/>
                                        </p:tgtEl>
                                        <p:attrNameLst>
                                          <p:attrName>style.visibility</p:attrName>
                                        </p:attrNameLst>
                                      </p:cBhvr>
                                      <p:to>
                                        <p:strVal val="visible"/>
                                      </p:to>
                                    </p:set>
                                    <p:animEffect transition="in" filter="box(in)">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500" fill="hold">
                                          <p:stCondLst>
                                            <p:cond delay="0"/>
                                          </p:stCondLst>
                                        </p:cTn>
                                        <p:tgtEl>
                                          <p:spTgt spid="16"/>
                                        </p:tgtEl>
                                        <p:attrNameLst>
                                          <p:attrName>style.visibility</p:attrName>
                                        </p:attrNameLst>
                                      </p:cBhvr>
                                      <p:to>
                                        <p:strVal val="visible"/>
                                      </p:to>
                                    </p:set>
                                    <p:animEffect transition="in" filter="box(in)">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19"/>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left)">
                                      <p:cBhvr>
                                        <p:cTn id="58" dur="500"/>
                                        <p:tgtEl>
                                          <p:spTgt spid="20"/>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xit" presetSubtype="10" fill="hold" grpId="1" nodeType="clickEffect">
                                  <p:stCondLst>
                                    <p:cond delay="0"/>
                                  </p:stCondLst>
                                  <p:childTnLst>
                                    <p:animEffect transition="out" filter="blinds(horizontal)">
                                      <p:cBhvr>
                                        <p:cTn id="62" dur="500"/>
                                        <p:tgtEl>
                                          <p:spTgt spid="20"/>
                                        </p:tgtEl>
                                      </p:cBhvr>
                                    </p:animEffect>
                                    <p:set>
                                      <p:cBhvr>
                                        <p:cTn id="63" dur="1" fill="hold">
                                          <p:stCondLst>
                                            <p:cond delay="499"/>
                                          </p:stCondLst>
                                        </p:cTn>
                                        <p:tgtEl>
                                          <p:spTgt spid="20"/>
                                        </p:tgtEl>
                                        <p:attrNameLst>
                                          <p:attrName>style.visibility</p:attrName>
                                        </p:attrNameLst>
                                      </p:cBhvr>
                                      <p:to>
                                        <p:strVal val="hidden"/>
                                      </p:to>
                                    </p:set>
                                  </p:childTnLst>
                                </p:cTn>
                              </p:par>
                              <p:par>
                                <p:cTn id="64" presetID="22" presetClass="entr" presetSubtype="8"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left)">
                                      <p:cBhvr>
                                        <p:cTn id="66" dur="500"/>
                                        <p:tgtEl>
                                          <p:spTgt spid="21"/>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left)">
                                      <p:cBhvr>
                                        <p:cTn id="7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0" grpId="0" animBg="1"/>
      <p:bldP spid="12" grpId="0" bldLvl="0" animBg="1"/>
      <p:bldP spid="14" grpId="0" animBg="1"/>
      <p:bldP spid="20" grpId="0" bldLvl="0" animBg="1"/>
      <p:bldP spid="22" grpId="0" bldLvl="0" animBg="1"/>
      <p:bldP spid="2" grpId="0" animBg="1"/>
      <p:bldP spid="7" grpId="0" bldLvl="0" animBg="1"/>
      <p:bldP spid="7" grpId="1" animBg="1"/>
      <p:bldP spid="21" grpId="0" bldLvl="0" animBg="1"/>
      <p:bldP spid="20"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13"/>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6009640"/>
            <a:ext cx="12192000" cy="848360"/>
          </a:xfrm>
          <a:prstGeom prst="rect">
            <a:avLst/>
          </a:prstGeom>
        </p:spPr>
      </p:pic>
      <p:cxnSp>
        <p:nvCxnSpPr>
          <p:cNvPr id="8" name="直接连接符 7"/>
          <p:cNvCxnSpPr/>
          <p:nvPr>
            <p:custDataLst>
              <p:tags r:id="rId3"/>
            </p:custDataLst>
          </p:nvPr>
        </p:nvCxnSpPr>
        <p:spPr>
          <a:xfrm>
            <a:off x="-33020" y="4622165"/>
            <a:ext cx="12211685" cy="69215"/>
          </a:xfrm>
          <a:prstGeom prst="line">
            <a:avLst/>
          </a:prstGeom>
          <a:ln w="76200">
            <a:solidFill>
              <a:srgbClr val="00B0F0"/>
            </a:solidFill>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4"/>
            </p:custDataLst>
          </p:nvPr>
        </p:nvSpPr>
        <p:spPr>
          <a:xfrm>
            <a:off x="43815" y="3913505"/>
            <a:ext cx="967105" cy="1568450"/>
          </a:xfrm>
          <a:prstGeom prst="rect">
            <a:avLst/>
          </a:prstGeom>
          <a:noFill/>
          <a:ln>
            <a:solidFill>
              <a:schemeClr val="bg1">
                <a:lumMod val="85000"/>
              </a:schemeClr>
            </a:solid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Trade &amp;</a:t>
            </a:r>
            <a:endParaRPr lang="en-US" altLang="zh-CN" sz="2400">
              <a:latin typeface="Times New Roman" panose="02020603050405020304" charset="0"/>
              <a:cs typeface="Times New Roman" panose="02020603050405020304" charset="0"/>
              <a:sym typeface="+mn-ea"/>
            </a:endParaRPr>
          </a:p>
          <a:p>
            <a:pPr algn="ctr"/>
            <a:r>
              <a:rPr lang="en-US" altLang="zh-CN" sz="2400">
                <a:latin typeface="Times New Roman" panose="02020603050405020304" charset="0"/>
                <a:cs typeface="Times New Roman" panose="02020603050405020304" charset="0"/>
                <a:sym typeface="+mn-ea"/>
              </a:rPr>
              <a:t>curio-sity</a:t>
            </a:r>
            <a:endParaRPr lang="en-US" altLang="zh-CN" sz="2400">
              <a:latin typeface="Times New Roman" panose="02020603050405020304" charset="0"/>
              <a:cs typeface="Times New Roman" panose="02020603050405020304" charset="0"/>
              <a:sym typeface="+mn-ea"/>
            </a:endParaRPr>
          </a:p>
        </p:txBody>
      </p:sp>
      <p:sp>
        <p:nvSpPr>
          <p:cNvPr id="3" name="文本框 2"/>
          <p:cNvSpPr txBox="1"/>
          <p:nvPr>
            <p:custDataLst>
              <p:tags r:id="rId5"/>
            </p:custDataLst>
          </p:nvPr>
        </p:nvSpPr>
        <p:spPr>
          <a:xfrm>
            <a:off x="1111885" y="4413885"/>
            <a:ext cx="2425065"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In ancient times</a:t>
            </a:r>
            <a:endParaRPr lang="en-US" altLang="zh-CN" sz="2400" b="1">
              <a:latin typeface="Times New Roman" panose="02020603050405020304" charset="0"/>
              <a:cs typeface="Times New Roman" panose="02020603050405020304" charset="0"/>
            </a:endParaRPr>
          </a:p>
        </p:txBody>
      </p:sp>
      <p:sp>
        <p:nvSpPr>
          <p:cNvPr id="13" name="文本框 12"/>
          <p:cNvSpPr txBox="1"/>
          <p:nvPr>
            <p:custDataLst>
              <p:tags r:id="rId6"/>
            </p:custDataLst>
          </p:nvPr>
        </p:nvSpPr>
        <p:spPr>
          <a:xfrm>
            <a:off x="1111885" y="3510915"/>
            <a:ext cx="2346325" cy="829945"/>
          </a:xfrm>
          <a:prstGeom prst="rect">
            <a:avLst/>
          </a:prstGeom>
          <a:solidFill>
            <a:srgbClr val="FFC000"/>
          </a:solidFill>
          <a:ln>
            <a:no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 negotiated trade deals</a:t>
            </a:r>
            <a:endParaRPr lang="en-US" altLang="zh-CN" sz="2400">
              <a:latin typeface="Times New Roman" panose="02020603050405020304" charset="0"/>
              <a:cs typeface="Times New Roman" panose="02020603050405020304" charset="0"/>
              <a:sym typeface="+mn-ea"/>
            </a:endParaRPr>
          </a:p>
        </p:txBody>
      </p:sp>
      <p:sp>
        <p:nvSpPr>
          <p:cNvPr id="18" name="文本框 17"/>
          <p:cNvSpPr txBox="1"/>
          <p:nvPr>
            <p:custDataLst>
              <p:tags r:id="rId7"/>
            </p:custDataLst>
          </p:nvPr>
        </p:nvSpPr>
        <p:spPr>
          <a:xfrm>
            <a:off x="1297305" y="2188210"/>
            <a:ext cx="2239645" cy="1198880"/>
          </a:xfrm>
          <a:prstGeom prst="rect">
            <a:avLst/>
          </a:prstGeom>
          <a:noFill/>
          <a:ln>
            <a:solidFill>
              <a:schemeClr val="bg1">
                <a:lumMod val="85000"/>
              </a:schemeClr>
            </a:solidFill>
          </a:ln>
        </p:spPr>
        <p:txBody>
          <a:bodyPr wrap="square" rtlCol="0" anchor="t">
            <a:spAutoFit/>
          </a:bodyPr>
          <a:p>
            <a:pPr algn="ctr">
              <a:buClrTx/>
              <a:buSzTx/>
              <a:buFontTx/>
            </a:pPr>
            <a:r>
              <a:rPr lang="en-US" altLang="zh-CN" sz="2400">
                <a:latin typeface="Times New Roman" panose="02020603050405020304" charset="0"/>
                <a:cs typeface="Times New Roman" panose="02020603050405020304" charset="0"/>
                <a:sym typeface="+mn-ea"/>
              </a:rPr>
              <a:t>awareness of each other’s cultures</a:t>
            </a:r>
            <a:r>
              <a:rPr lang="en-US" altLang="zh-CN" sz="2400">
                <a:latin typeface="Times New Roman" panose="02020603050405020304" charset="0"/>
                <a:cs typeface="Times New Roman" panose="02020603050405020304" charset="0"/>
                <a:sym typeface="+mn-ea"/>
              </a:rPr>
              <a:t>(benefits)</a:t>
            </a:r>
            <a:endParaRPr lang="en-US" altLang="zh-CN" sz="2400">
              <a:latin typeface="Times New Roman" panose="02020603050405020304" charset="0"/>
              <a:cs typeface="Times New Roman" panose="02020603050405020304" charset="0"/>
              <a:sym typeface="+mn-ea"/>
            </a:endParaRPr>
          </a:p>
        </p:txBody>
      </p:sp>
      <p:sp>
        <p:nvSpPr>
          <p:cNvPr id="19" name="文本框 18"/>
          <p:cNvSpPr txBox="1"/>
          <p:nvPr>
            <p:custDataLst>
              <p:tags r:id="rId8"/>
            </p:custDataLst>
          </p:nvPr>
        </p:nvSpPr>
        <p:spPr>
          <a:xfrm>
            <a:off x="3637915" y="4413885"/>
            <a:ext cx="2437765"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In Ming Dynasty</a:t>
            </a:r>
            <a:endParaRPr lang="en-US" altLang="zh-CN" sz="2400" b="1">
              <a:latin typeface="Times New Roman" panose="02020603050405020304" charset="0"/>
              <a:cs typeface="Times New Roman" panose="02020603050405020304" charset="0"/>
            </a:endParaRPr>
          </a:p>
        </p:txBody>
      </p:sp>
      <p:sp>
        <p:nvSpPr>
          <p:cNvPr id="5" name="文本框 4"/>
          <p:cNvSpPr txBox="1"/>
          <p:nvPr>
            <p:custDataLst>
              <p:tags r:id="rId9"/>
            </p:custDataLst>
          </p:nvPr>
        </p:nvSpPr>
        <p:spPr>
          <a:xfrm>
            <a:off x="3688715" y="5015865"/>
            <a:ext cx="1528445" cy="829945"/>
          </a:xfrm>
          <a:prstGeom prst="rect">
            <a:avLst/>
          </a:prstGeom>
          <a:noFill/>
          <a:ln>
            <a:no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from east to west</a:t>
            </a:r>
            <a:endParaRPr lang="en-US" altLang="zh-CN" sz="2400">
              <a:latin typeface="Times New Roman" panose="02020603050405020304" charset="0"/>
              <a:cs typeface="Times New Roman" panose="02020603050405020304" charset="0"/>
              <a:sym typeface="+mn-ea"/>
            </a:endParaRPr>
          </a:p>
        </p:txBody>
      </p:sp>
      <p:sp>
        <p:nvSpPr>
          <p:cNvPr id="10" name="文本框 9"/>
          <p:cNvSpPr txBox="1"/>
          <p:nvPr>
            <p:custDataLst>
              <p:tags r:id="rId10"/>
            </p:custDataLst>
          </p:nvPr>
        </p:nvSpPr>
        <p:spPr>
          <a:xfrm>
            <a:off x="6496050" y="4413885"/>
            <a:ext cx="2879090"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At present</a:t>
            </a:r>
            <a:endParaRPr lang="en-US" altLang="zh-CN" sz="2400" b="1">
              <a:latin typeface="Times New Roman" panose="02020603050405020304" charset="0"/>
              <a:cs typeface="Times New Roman" panose="02020603050405020304" charset="0"/>
            </a:endParaRPr>
          </a:p>
        </p:txBody>
      </p:sp>
      <p:sp>
        <p:nvSpPr>
          <p:cNvPr id="12" name="文本框 11"/>
          <p:cNvSpPr txBox="1"/>
          <p:nvPr>
            <p:custDataLst>
              <p:tags r:id="rId11"/>
            </p:custDataLst>
          </p:nvPr>
        </p:nvSpPr>
        <p:spPr>
          <a:xfrm>
            <a:off x="6496050" y="3460750"/>
            <a:ext cx="2879725" cy="829945"/>
          </a:xfrm>
          <a:prstGeom prst="rect">
            <a:avLst/>
          </a:prstGeom>
          <a:solidFill>
            <a:schemeClr val="accent2">
              <a:lumMod val="40000"/>
              <a:lumOff val="60000"/>
            </a:schemeClr>
          </a:solidFill>
          <a:ln>
            <a:noFill/>
          </a:ln>
        </p:spPr>
        <p:txBody>
          <a:bodyPr wrap="square" rtlCol="0" anchor="t">
            <a:spAutoFit/>
          </a:bodyPr>
          <a:p>
            <a:pPr lvl="0" algn="l">
              <a:buClrTx/>
              <a:buSzTx/>
              <a:buFontTx/>
            </a:pPr>
            <a:r>
              <a:rPr lang="en-US" altLang="zh-CN" sz="2400">
                <a:latin typeface="Times New Roman" panose="02020603050405020304" charset="0"/>
                <a:cs typeface="Times New Roman" panose="02020603050405020304" charset="0"/>
                <a:sym typeface="+mn-ea"/>
              </a:rPr>
              <a:t>encourage cooperation and trade</a:t>
            </a:r>
            <a:endParaRPr lang="en-US" altLang="zh-CN" sz="2400">
              <a:latin typeface="Times New Roman" panose="02020603050405020304" charset="0"/>
              <a:cs typeface="Times New Roman" panose="02020603050405020304" charset="0"/>
              <a:sym typeface="+mn-ea"/>
            </a:endParaRPr>
          </a:p>
        </p:txBody>
      </p:sp>
      <p:sp>
        <p:nvSpPr>
          <p:cNvPr id="17" name="文本框 16"/>
          <p:cNvSpPr txBox="1"/>
          <p:nvPr>
            <p:custDataLst>
              <p:tags r:id="rId12"/>
            </p:custDataLst>
          </p:nvPr>
        </p:nvSpPr>
        <p:spPr>
          <a:xfrm>
            <a:off x="6496050" y="2957195"/>
            <a:ext cx="2879725" cy="460375"/>
          </a:xfrm>
          <a:prstGeom prst="rect">
            <a:avLst/>
          </a:prstGeom>
          <a:solidFill>
            <a:schemeClr val="accent2">
              <a:lumMod val="40000"/>
              <a:lumOff val="60000"/>
            </a:schemeClr>
          </a:solidFill>
          <a:ln>
            <a:noFill/>
          </a:ln>
        </p:spPr>
        <p:txBody>
          <a:bodyPr wrap="square" rtlCol="0" anchor="t">
            <a:spAutoFit/>
          </a:bodyPr>
          <a:p>
            <a:pPr lvl="0" algn="ctr">
              <a:buClrTx/>
              <a:buSzTx/>
              <a:buFontTx/>
            </a:pPr>
            <a:r>
              <a:rPr lang="en-US" altLang="zh-CN" sz="2400">
                <a:latin typeface="Times New Roman" panose="02020603050405020304" charset="0"/>
                <a:cs typeface="Times New Roman" panose="02020603050405020304" charset="0"/>
                <a:sym typeface="+mn-ea"/>
              </a:rPr>
              <a:t>strengthen the bonds</a:t>
            </a:r>
            <a:endParaRPr lang="en-US" altLang="zh-CN" sz="2400">
              <a:latin typeface="Times New Roman" panose="02020603050405020304" charset="0"/>
              <a:cs typeface="Times New Roman" panose="02020603050405020304" charset="0"/>
              <a:sym typeface="+mn-ea"/>
            </a:endParaRPr>
          </a:p>
        </p:txBody>
      </p:sp>
      <p:sp>
        <p:nvSpPr>
          <p:cNvPr id="20" name="文本框 19"/>
          <p:cNvSpPr txBox="1"/>
          <p:nvPr>
            <p:custDataLst>
              <p:tags r:id="rId13"/>
            </p:custDataLst>
          </p:nvPr>
        </p:nvSpPr>
        <p:spPr>
          <a:xfrm>
            <a:off x="6496050" y="2109470"/>
            <a:ext cx="2879090" cy="829945"/>
          </a:xfrm>
          <a:prstGeom prst="rect">
            <a:avLst/>
          </a:prstGeom>
          <a:solidFill>
            <a:schemeClr val="accent2">
              <a:lumMod val="40000"/>
              <a:lumOff val="60000"/>
            </a:schemeClr>
          </a:solidFill>
          <a:ln>
            <a:noFill/>
          </a:ln>
        </p:spPr>
        <p:txBody>
          <a:bodyPr wrap="square" rtlCol="0" anchor="t">
            <a:spAutoFit/>
          </a:bodyPr>
          <a:p>
            <a:pPr lvl="0" algn="l">
              <a:buClrTx/>
              <a:buSzTx/>
              <a:buFontTx/>
            </a:pPr>
            <a:r>
              <a:rPr lang="en-US" altLang="zh-CN" sz="2400">
                <a:latin typeface="Times New Roman" panose="02020603050405020304" charset="0"/>
                <a:cs typeface="Times New Roman" panose="02020603050405020304" charset="0"/>
                <a:sym typeface="+mn-ea"/>
              </a:rPr>
              <a:t>benefit future trade and cultural exchange</a:t>
            </a:r>
            <a:endParaRPr lang="en-US" altLang="zh-CN" sz="2400">
              <a:latin typeface="Times New Roman" panose="02020603050405020304" charset="0"/>
              <a:cs typeface="Times New Roman" panose="02020603050405020304" charset="0"/>
              <a:sym typeface="+mn-ea"/>
            </a:endParaRPr>
          </a:p>
        </p:txBody>
      </p:sp>
      <p:sp>
        <p:nvSpPr>
          <p:cNvPr id="21" name="文本框 20"/>
          <p:cNvSpPr txBox="1"/>
          <p:nvPr>
            <p:custDataLst>
              <p:tags r:id="rId14"/>
            </p:custDataLst>
          </p:nvPr>
        </p:nvSpPr>
        <p:spPr>
          <a:xfrm>
            <a:off x="6482715" y="1237615"/>
            <a:ext cx="2879090" cy="829945"/>
          </a:xfrm>
          <a:prstGeom prst="rect">
            <a:avLst/>
          </a:prstGeom>
          <a:solidFill>
            <a:schemeClr val="accent2">
              <a:lumMod val="40000"/>
              <a:lumOff val="60000"/>
            </a:schemeClr>
          </a:solidFill>
          <a:ln>
            <a:noFill/>
          </a:ln>
        </p:spPr>
        <p:txBody>
          <a:bodyPr wrap="square" rtlCol="0" anchor="t">
            <a:spAutoFit/>
          </a:bodyPr>
          <a:p>
            <a:pPr lvl="0" algn="l">
              <a:buClrTx/>
              <a:buSzTx/>
              <a:buFontTx/>
            </a:pPr>
            <a:r>
              <a:rPr lang="en-US" altLang="zh-CN" sz="2400">
                <a:latin typeface="Times New Roman" panose="02020603050405020304" charset="0"/>
                <a:cs typeface="Times New Roman" panose="02020603050405020304" charset="0"/>
                <a:sym typeface="+mn-ea"/>
              </a:rPr>
              <a:t>understand climate change and its effects</a:t>
            </a:r>
            <a:endParaRPr lang="en-US" altLang="zh-CN" sz="2400">
              <a:latin typeface="Times New Roman" panose="02020603050405020304" charset="0"/>
              <a:cs typeface="Times New Roman" panose="02020603050405020304" charset="0"/>
              <a:sym typeface="+mn-ea"/>
            </a:endParaRPr>
          </a:p>
        </p:txBody>
      </p:sp>
      <p:grpSp>
        <p:nvGrpSpPr>
          <p:cNvPr id="28" name="组合 27"/>
          <p:cNvGrpSpPr/>
          <p:nvPr>
            <p:custDataLst>
              <p:tags r:id="rId15"/>
            </p:custDataLst>
          </p:nvPr>
        </p:nvGrpSpPr>
        <p:grpSpPr>
          <a:xfrm>
            <a:off x="871220" y="4636135"/>
            <a:ext cx="11081385" cy="1680210"/>
            <a:chOff x="388" y="7279"/>
            <a:chExt cx="17901" cy="2646"/>
          </a:xfrm>
        </p:grpSpPr>
        <p:cxnSp>
          <p:nvCxnSpPr>
            <p:cNvPr id="22" name="直接连接符 21"/>
            <p:cNvCxnSpPr/>
            <p:nvPr>
              <p:custDataLst>
                <p:tags r:id="rId16"/>
              </p:custDataLst>
            </p:nvPr>
          </p:nvCxnSpPr>
          <p:spPr>
            <a:xfrm>
              <a:off x="388" y="7279"/>
              <a:ext cx="881" cy="2631"/>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7"/>
              </p:custDataLst>
            </p:nvPr>
          </p:nvCxnSpPr>
          <p:spPr>
            <a:xfrm flipH="1">
              <a:off x="17095" y="7432"/>
              <a:ext cx="1195" cy="2413"/>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18"/>
              </p:custDataLst>
            </p:nvPr>
          </p:nvCxnSpPr>
          <p:spPr>
            <a:xfrm flipV="1">
              <a:off x="1269" y="9801"/>
              <a:ext cx="15891" cy="125"/>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custDataLst>
              <p:tags r:id="rId19"/>
            </p:custDataLst>
          </p:nvPr>
        </p:nvGrpSpPr>
        <p:grpSpPr>
          <a:xfrm>
            <a:off x="344805" y="5481955"/>
            <a:ext cx="2766060" cy="1280160"/>
            <a:chOff x="744" y="8800"/>
            <a:chExt cx="4356" cy="2016"/>
          </a:xfrm>
        </p:grpSpPr>
        <p:pic>
          <p:nvPicPr>
            <p:cNvPr id="113" name="图片 112"/>
            <p:cNvPicPr/>
            <p:nvPr>
              <p:custDataLst>
                <p:tags r:id="rId20"/>
              </p:custDataLst>
            </p:nvPr>
          </p:nvPicPr>
          <p:blipFill>
            <a:blip r:embed="rId21"/>
            <a:stretch>
              <a:fillRect/>
            </a:stretch>
          </p:blipFill>
          <p:spPr>
            <a:xfrm>
              <a:off x="744" y="8800"/>
              <a:ext cx="2459" cy="2016"/>
            </a:xfrm>
            <a:prstGeom prst="rect">
              <a:avLst/>
            </a:prstGeom>
            <a:noFill/>
            <a:ln w="9525">
              <a:noFill/>
            </a:ln>
          </p:spPr>
        </p:pic>
        <p:sp>
          <p:nvSpPr>
            <p:cNvPr id="7" name="文本框 6"/>
            <p:cNvSpPr txBox="1"/>
            <p:nvPr>
              <p:custDataLst>
                <p:tags r:id="rId22"/>
              </p:custDataLst>
            </p:nvPr>
          </p:nvSpPr>
          <p:spPr>
            <a:xfrm>
              <a:off x="2454" y="9729"/>
              <a:ext cx="2646" cy="725"/>
            </a:xfrm>
            <a:prstGeom prst="rect">
              <a:avLst/>
            </a:prstGeom>
            <a:solidFill>
              <a:schemeClr val="bg1"/>
            </a:solidFill>
            <a:ln>
              <a:noFill/>
            </a:ln>
          </p:spPr>
          <p:txBody>
            <a:bodyPr wrap="square" rtlCol="0" anchor="t">
              <a:spAutoFit/>
            </a:bodyPr>
            <a:p>
              <a:pPr algn="ctr"/>
              <a:r>
                <a:rPr lang="en-US" altLang="zh-CN" sz="2400" b="1">
                  <a:latin typeface="Times New Roman" panose="02020603050405020304" charset="0"/>
                  <a:cs typeface="Times New Roman" panose="02020603050405020304" charset="0"/>
                  <a:sym typeface="+mn-ea"/>
                </a:rPr>
                <a:t>Merchants</a:t>
              </a:r>
              <a:endParaRPr lang="en-US" altLang="zh-CN" sz="2400" b="1">
                <a:latin typeface="Times New Roman" panose="02020603050405020304" charset="0"/>
                <a:cs typeface="Times New Roman" panose="02020603050405020304" charset="0"/>
                <a:sym typeface="+mn-ea"/>
              </a:endParaRPr>
            </a:p>
          </p:txBody>
        </p:sp>
      </p:grpSp>
      <p:grpSp>
        <p:nvGrpSpPr>
          <p:cNvPr id="32" name="组合 31"/>
          <p:cNvGrpSpPr/>
          <p:nvPr>
            <p:custDataLst>
              <p:tags r:id="rId23"/>
            </p:custDataLst>
          </p:nvPr>
        </p:nvGrpSpPr>
        <p:grpSpPr>
          <a:xfrm>
            <a:off x="3536950" y="2457450"/>
            <a:ext cx="2439670" cy="1682750"/>
            <a:chOff x="4376" y="3870"/>
            <a:chExt cx="3842" cy="2650"/>
          </a:xfrm>
        </p:grpSpPr>
        <p:sp>
          <p:nvSpPr>
            <p:cNvPr id="9" name="文本框 8"/>
            <p:cNvSpPr txBox="1"/>
            <p:nvPr>
              <p:custDataLst>
                <p:tags r:id="rId24"/>
              </p:custDataLst>
            </p:nvPr>
          </p:nvSpPr>
          <p:spPr>
            <a:xfrm>
              <a:off x="4376" y="5796"/>
              <a:ext cx="3843" cy="725"/>
            </a:xfrm>
            <a:prstGeom prst="rect">
              <a:avLst/>
            </a:prstGeom>
            <a:solidFill>
              <a:srgbClr val="FFC000"/>
            </a:solidFill>
            <a:ln>
              <a:noFill/>
            </a:ln>
          </p:spPr>
          <p:txBody>
            <a:bodyPr wrap="square" rtlCol="0" anchor="t">
              <a:spAutoFit/>
            </a:bodyPr>
            <a:p>
              <a:pPr lvl="0" algn="ctr">
                <a:buClrTx/>
                <a:buSzTx/>
                <a:buFontTx/>
              </a:pPr>
              <a:r>
                <a:rPr lang="en-US" altLang="zh-CN" sz="2400">
                  <a:latin typeface="Times New Roman" panose="02020603050405020304" charset="0"/>
                  <a:cs typeface="Times New Roman" panose="02020603050405020304" charset="0"/>
                  <a:sym typeface="+mn-ea"/>
                </a:rPr>
                <a:t>develop relations</a:t>
              </a:r>
              <a:endParaRPr lang="en-US" altLang="zh-CN" sz="2400">
                <a:latin typeface="Times New Roman" panose="02020603050405020304" charset="0"/>
                <a:cs typeface="Times New Roman" panose="02020603050405020304" charset="0"/>
                <a:sym typeface="+mn-ea"/>
              </a:endParaRPr>
            </a:p>
          </p:txBody>
        </p:sp>
        <p:pic>
          <p:nvPicPr>
            <p:cNvPr id="31" name="图片 30"/>
            <p:cNvPicPr>
              <a:picLocks noChangeAspect="1"/>
            </p:cNvPicPr>
            <p:nvPr>
              <p:custDataLst>
                <p:tags r:id="rId25"/>
              </p:custDataLst>
            </p:nvPr>
          </p:nvPicPr>
          <p:blipFill>
            <a:blip r:embed="rId26"/>
            <a:stretch>
              <a:fillRect/>
            </a:stretch>
          </p:blipFill>
          <p:spPr>
            <a:xfrm>
              <a:off x="5221" y="3870"/>
              <a:ext cx="2153" cy="1967"/>
            </a:xfrm>
            <a:prstGeom prst="rect">
              <a:avLst/>
            </a:prstGeom>
          </p:spPr>
        </p:pic>
      </p:grpSp>
      <p:grpSp>
        <p:nvGrpSpPr>
          <p:cNvPr id="33" name="组合 32"/>
          <p:cNvGrpSpPr/>
          <p:nvPr>
            <p:custDataLst>
              <p:tags r:id="rId27"/>
            </p:custDataLst>
          </p:nvPr>
        </p:nvGrpSpPr>
        <p:grpSpPr>
          <a:xfrm>
            <a:off x="2893695" y="5741670"/>
            <a:ext cx="3122930" cy="795020"/>
            <a:chOff x="3969" y="9042"/>
            <a:chExt cx="4918" cy="1252"/>
          </a:xfrm>
        </p:grpSpPr>
        <p:pic>
          <p:nvPicPr>
            <p:cNvPr id="114" name="图片 113"/>
            <p:cNvPicPr/>
            <p:nvPr>
              <p:custDataLst>
                <p:tags r:id="rId28"/>
              </p:custDataLst>
            </p:nvPr>
          </p:nvPicPr>
          <p:blipFill>
            <a:blip r:embed="rId29"/>
            <a:stretch>
              <a:fillRect/>
            </a:stretch>
          </p:blipFill>
          <p:spPr>
            <a:xfrm>
              <a:off x="3969" y="9042"/>
              <a:ext cx="2014" cy="1246"/>
            </a:xfrm>
            <a:prstGeom prst="rect">
              <a:avLst/>
            </a:prstGeom>
            <a:noFill/>
            <a:ln w="9525">
              <a:noFill/>
            </a:ln>
          </p:spPr>
        </p:pic>
        <p:sp>
          <p:nvSpPr>
            <p:cNvPr id="4" name="文本框 3"/>
            <p:cNvSpPr txBox="1"/>
            <p:nvPr>
              <p:custDataLst>
                <p:tags r:id="rId30"/>
              </p:custDataLst>
            </p:nvPr>
          </p:nvSpPr>
          <p:spPr>
            <a:xfrm>
              <a:off x="5221" y="9570"/>
              <a:ext cx="3666" cy="725"/>
            </a:xfrm>
            <a:prstGeom prst="rect">
              <a:avLst/>
            </a:prstGeom>
            <a:solidFill>
              <a:schemeClr val="bg1"/>
            </a:solidFill>
            <a:ln>
              <a:noFill/>
            </a:ln>
          </p:spPr>
          <p:txBody>
            <a:bodyPr wrap="square" rtlCol="0" anchor="t">
              <a:spAutoFit/>
            </a:bodyPr>
            <a:p>
              <a:pPr lvl="0" algn="ctr">
                <a:buClrTx/>
                <a:buSzTx/>
                <a:buFontTx/>
              </a:pPr>
              <a:r>
                <a:rPr lang="en-US" altLang="zh-CN" sz="2400" b="1">
                  <a:latin typeface="Times New Roman" panose="02020603050405020304" charset="0"/>
                  <a:cs typeface="Times New Roman" panose="02020603050405020304" charset="0"/>
                  <a:sym typeface="+mn-ea"/>
                </a:rPr>
                <a:t>Zhenghe’s fleet</a:t>
              </a:r>
              <a:endParaRPr lang="en-US" altLang="zh-CN" sz="2400" b="1">
                <a:latin typeface="Times New Roman" panose="02020603050405020304" charset="0"/>
                <a:cs typeface="Times New Roman" panose="02020603050405020304" charset="0"/>
                <a:sym typeface="+mn-ea"/>
              </a:endParaRPr>
            </a:p>
          </p:txBody>
        </p:sp>
      </p:grpSp>
      <p:sp>
        <p:nvSpPr>
          <p:cNvPr id="6" name="文本框 5"/>
          <p:cNvSpPr txBox="1"/>
          <p:nvPr>
            <p:custDataLst>
              <p:tags r:id="rId31"/>
            </p:custDataLst>
          </p:nvPr>
        </p:nvSpPr>
        <p:spPr>
          <a:xfrm>
            <a:off x="8765540" y="6037580"/>
            <a:ext cx="2263140" cy="521970"/>
          </a:xfrm>
          <a:prstGeom prst="rect">
            <a:avLst/>
          </a:prstGeom>
          <a:solidFill>
            <a:schemeClr val="bg1"/>
          </a:solidFill>
          <a:ln>
            <a:noFill/>
          </a:ln>
        </p:spPr>
        <p:txBody>
          <a:bodyPr wrap="square" rtlCol="0" anchor="t">
            <a:spAutoFit/>
          </a:bodyPr>
          <a:p>
            <a:pPr lvl="0" algn="ctr">
              <a:buClrTx/>
              <a:buSzTx/>
              <a:buFontTx/>
            </a:pPr>
            <a:r>
              <a:rPr lang="en-US" altLang="zh-CN" sz="2800" b="1">
                <a:solidFill>
                  <a:srgbClr val="FF0000"/>
                </a:solidFill>
                <a:latin typeface="Times New Roman" panose="02020603050405020304" charset="0"/>
                <a:cs typeface="Times New Roman" panose="02020603050405020304" charset="0"/>
                <a:sym typeface="+mn-ea"/>
              </a:rPr>
              <a:t>China</a:t>
            </a:r>
            <a:endParaRPr lang="en-US" altLang="zh-CN" sz="2800" b="1">
              <a:solidFill>
                <a:srgbClr val="FF0000"/>
              </a:solidFill>
              <a:latin typeface="Times New Roman" panose="02020603050405020304" charset="0"/>
              <a:cs typeface="Times New Roman" panose="02020603050405020304" charset="0"/>
              <a:sym typeface="+mn-ea"/>
            </a:endParaRPr>
          </a:p>
        </p:txBody>
      </p:sp>
      <p:pic>
        <p:nvPicPr>
          <p:cNvPr id="34" name="图片 33"/>
          <p:cNvPicPr>
            <a:picLocks noChangeAspect="1"/>
          </p:cNvPicPr>
          <p:nvPr>
            <p:custDataLst>
              <p:tags r:id="rId32"/>
            </p:custDataLst>
          </p:nvPr>
        </p:nvPicPr>
        <p:blipFill>
          <a:blip r:embed="rId33"/>
          <a:stretch>
            <a:fillRect/>
          </a:stretch>
        </p:blipFill>
        <p:spPr>
          <a:xfrm>
            <a:off x="6708140" y="5760085"/>
            <a:ext cx="1724660" cy="961390"/>
          </a:xfrm>
          <a:prstGeom prst="rect">
            <a:avLst/>
          </a:prstGeom>
        </p:spPr>
      </p:pic>
      <p:sp>
        <p:nvSpPr>
          <p:cNvPr id="30" name="文本框 29"/>
          <p:cNvSpPr txBox="1"/>
          <p:nvPr>
            <p:custDataLst>
              <p:tags r:id="rId34"/>
            </p:custDataLst>
          </p:nvPr>
        </p:nvSpPr>
        <p:spPr>
          <a:xfrm>
            <a:off x="1099185" y="4864735"/>
            <a:ext cx="2358390" cy="1198880"/>
          </a:xfrm>
          <a:prstGeom prst="rect">
            <a:avLst/>
          </a:prstGeom>
          <a:noFill/>
          <a:ln>
            <a:no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Maritime Silk Road; Indian ocean</a:t>
            </a:r>
            <a:endParaRPr lang="en-US" altLang="zh-CN" sz="2400">
              <a:latin typeface="Times New Roman" panose="02020603050405020304" charset="0"/>
              <a:cs typeface="Times New Roman" panose="02020603050405020304" charset="0"/>
              <a:sym typeface="+mn-ea"/>
            </a:endParaRPr>
          </a:p>
        </p:txBody>
      </p:sp>
      <p:sp>
        <p:nvSpPr>
          <p:cNvPr id="35" name="文本框 34"/>
          <p:cNvSpPr txBox="1"/>
          <p:nvPr>
            <p:custDataLst>
              <p:tags r:id="rId35"/>
            </p:custDataLst>
          </p:nvPr>
        </p:nvSpPr>
        <p:spPr>
          <a:xfrm>
            <a:off x="6186805" y="4945380"/>
            <a:ext cx="3498850" cy="866775"/>
          </a:xfrm>
          <a:prstGeom prst="rect">
            <a:avLst/>
          </a:prstGeom>
          <a:noFill/>
          <a:ln>
            <a:noFill/>
          </a:ln>
        </p:spPr>
        <p:txBody>
          <a:bodyPr wrap="square" rtlCol="0" anchor="t">
            <a:noAutofit/>
          </a:bodyPr>
          <a:p>
            <a:pPr algn="ctr">
              <a:buClrTx/>
              <a:buSzTx/>
              <a:buFontTx/>
            </a:pPr>
            <a:r>
              <a:rPr lang="en-US" altLang="zh-CN" sz="2400">
                <a:latin typeface="Times New Roman" panose="02020603050405020304" charset="0"/>
                <a:cs typeface="Times New Roman" panose="02020603050405020304" charset="0"/>
                <a:sym typeface="+mn-ea"/>
              </a:rPr>
              <a:t>the 21st Century Maritime Silk Road , the Arctic</a:t>
            </a:r>
            <a:endParaRPr lang="en-US" altLang="zh-CN" sz="2400">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75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500" fill="hold">
                                          <p:stCondLst>
                                            <p:cond delay="0"/>
                                          </p:stCondLst>
                                        </p:cTn>
                                        <p:tgtEl>
                                          <p:spTgt spid="34"/>
                                        </p:tgtEl>
                                        <p:attrNameLst>
                                          <p:attrName>style.visibility</p:attrName>
                                        </p:attrNameLst>
                                      </p:cBhvr>
                                      <p:to>
                                        <p:strVal val="visible"/>
                                      </p:to>
                                    </p:set>
                                    <p:animEffect transition="in" filter="box(in)">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500" fill="hold">
                                          <p:stCondLst>
                                            <p:cond delay="0"/>
                                          </p:stCondLst>
                                        </p:cTn>
                                        <p:tgtEl>
                                          <p:spTgt spid="35"/>
                                        </p:tgtEl>
                                        <p:attrNameLst>
                                          <p:attrName>style.visibility</p:attrName>
                                        </p:attrNameLst>
                                      </p:cBhvr>
                                      <p:to>
                                        <p:strVal val="visible"/>
                                      </p:to>
                                    </p:set>
                                    <p:animEffect transition="in" filter="box(in)">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500" fill="hold">
                                          <p:stCondLst>
                                            <p:cond delay="0"/>
                                          </p:stCondLst>
                                        </p:cTn>
                                        <p:tgtEl>
                                          <p:spTgt spid="12"/>
                                        </p:tgtEl>
                                        <p:attrNameLst>
                                          <p:attrName>style.visibility</p:attrName>
                                        </p:attrNameLst>
                                      </p:cBhvr>
                                      <p:to>
                                        <p:strVal val="visible"/>
                                      </p:to>
                                    </p:set>
                                    <p:animEffect transition="in" filter="box(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500" fill="hold">
                                          <p:stCondLst>
                                            <p:cond delay="0"/>
                                          </p:stCondLst>
                                        </p:cTn>
                                        <p:tgtEl>
                                          <p:spTgt spid="17"/>
                                        </p:tgtEl>
                                        <p:attrNameLst>
                                          <p:attrName>style.visibility</p:attrName>
                                        </p:attrNameLst>
                                      </p:cBhvr>
                                      <p:to>
                                        <p:strVal val="visible"/>
                                      </p:to>
                                    </p:set>
                                    <p:animEffect transition="in" filter="box(in)">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500" fill="hold">
                                          <p:stCondLst>
                                            <p:cond delay="0"/>
                                          </p:stCondLst>
                                        </p:cTn>
                                        <p:tgtEl>
                                          <p:spTgt spid="20"/>
                                        </p:tgtEl>
                                        <p:attrNameLst>
                                          <p:attrName>style.visibility</p:attrName>
                                        </p:attrNameLst>
                                      </p:cBhvr>
                                      <p:to>
                                        <p:strVal val="visible"/>
                                      </p:to>
                                    </p:set>
                                    <p:animEffect transition="in" filter="box(in)">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500" fill="hold">
                                          <p:stCondLst>
                                            <p:cond delay="0"/>
                                          </p:stCondLst>
                                        </p:cTn>
                                        <p:tgtEl>
                                          <p:spTgt spid="21"/>
                                        </p:tgtEl>
                                        <p:attrNameLst>
                                          <p:attrName>style.visibility</p:attrName>
                                        </p:attrNameLst>
                                      </p:cBhvr>
                                      <p:to>
                                        <p:strVal val="visible"/>
                                      </p:to>
                                    </p:set>
                                    <p:animEffect transition="in" filter="box(in)">
                                      <p:cBhvr>
                                        <p:cTn id="3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animBg="1"/>
      <p:bldP spid="17" grpId="0" animBg="1"/>
      <p:bldP spid="20"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 name="组合 14"/>
          <p:cNvGrpSpPr/>
          <p:nvPr>
            <p:custDataLst>
              <p:tags r:id="rId1"/>
            </p:custDataLst>
          </p:nvPr>
        </p:nvGrpSpPr>
        <p:grpSpPr>
          <a:xfrm>
            <a:off x="290195" y="93980"/>
            <a:ext cx="8368665" cy="1089025"/>
            <a:chOff x="610" y="535"/>
            <a:chExt cx="13179" cy="1715"/>
          </a:xfrm>
        </p:grpSpPr>
        <p:sp>
          <p:nvSpPr>
            <p:cNvPr id="11" name="文本框 10"/>
            <p:cNvSpPr txBox="1"/>
            <p:nvPr>
              <p:custDataLst>
                <p:tags r:id="rId2"/>
              </p:custDataLst>
            </p:nvPr>
          </p:nvSpPr>
          <p:spPr>
            <a:xfrm>
              <a:off x="2324" y="1040"/>
              <a:ext cx="11465" cy="1210"/>
            </a:xfrm>
            <a:prstGeom prst="rect">
              <a:avLst/>
            </a:prstGeom>
            <a:noFill/>
            <a:effectLst>
              <a:outerShdw blurRad="50800" dist="38100" dir="2700000" algn="tl" rotWithShape="0">
                <a:prstClr val="black">
                  <a:alpha val="40000"/>
                </a:prstClr>
              </a:outerShdw>
            </a:effectLst>
          </p:spPr>
          <p:txBody>
            <a:bodyPr wrap="square" rtlCol="0">
              <a:noAutofit/>
            </a:bodyPr>
            <a:p>
              <a:r>
                <a:rPr lang="en-US" altLang="zh-CN" sz="2800">
                  <a:latin typeface="Segoe UI" panose="020B0502040204020203" charset="0"/>
                  <a:cs typeface="Segoe UI" panose="020B0502040204020203" charset="0"/>
                </a:rPr>
                <a:t>Part.4 </a:t>
              </a:r>
              <a:r>
                <a:rPr lang="en-US" altLang="zh-CN" sz="2800">
                  <a:latin typeface="Times New Roman" panose="02020603050405020304" charset="0"/>
                  <a:cs typeface="Times New Roman" panose="02020603050405020304" charset="0"/>
                  <a:sym typeface="+mn-ea"/>
                </a:rPr>
                <a:t>China’s sea exploration in the future</a:t>
              </a:r>
              <a:endParaRPr lang="en-US" altLang="zh-CN" sz="2800">
                <a:latin typeface="Segoe UI" panose="020B0502040204020203" charset="0"/>
                <a:cs typeface="Segoe UI" panose="020B0502040204020203" charset="0"/>
              </a:endParaRPr>
            </a:p>
          </p:txBody>
        </p:sp>
        <p:pic>
          <p:nvPicPr>
            <p:cNvPr id="13" name="图片 12" descr="9eefc30e4e4c5aebbff654ca51d5e56c"/>
            <p:cNvPicPr>
              <a:picLocks noChangeAspect="1"/>
            </p:cNvPicPr>
            <p:nvPr>
              <p:custDataLst>
                <p:tags r:id="rId3"/>
              </p:custDataLst>
            </p:nvPr>
          </p:nvPicPr>
          <p:blipFill>
            <a:blip r:embed="rId4"/>
            <a:stretch>
              <a:fillRect/>
            </a:stretch>
          </p:blipFill>
          <p:spPr>
            <a:xfrm>
              <a:off x="610" y="535"/>
              <a:ext cx="1714" cy="1714"/>
            </a:xfrm>
            <a:prstGeom prst="rect">
              <a:avLst/>
            </a:prstGeom>
            <a:effectLst>
              <a:outerShdw blurRad="50800" dist="38100" dir="2700000" algn="tl" rotWithShape="0">
                <a:prstClr val="black">
                  <a:alpha val="40000"/>
                </a:prstClr>
              </a:outerShdw>
            </a:effectLst>
          </p:spPr>
        </p:pic>
      </p:grpSp>
      <p:sp>
        <p:nvSpPr>
          <p:cNvPr id="5" name="文本框 4"/>
          <p:cNvSpPr txBox="1"/>
          <p:nvPr>
            <p:custDataLst>
              <p:tags r:id="rId5"/>
            </p:custDataLst>
          </p:nvPr>
        </p:nvSpPr>
        <p:spPr>
          <a:xfrm>
            <a:off x="-13335" y="1335405"/>
            <a:ext cx="12192000" cy="1383665"/>
          </a:xfrm>
          <a:prstGeom prst="rect">
            <a:avLst/>
          </a:prstGeom>
          <a:noFill/>
        </p:spPr>
        <p:txBody>
          <a:bodyPr wrap="square" rtlCol="0" anchor="t">
            <a:spAutoFit/>
          </a:bodyPr>
          <a:p>
            <a:pPr algn="just"/>
            <a:r>
              <a:rPr lang="en-US" sz="2400">
                <a:latin typeface="Times New Roman" panose="02020603050405020304" charset="0"/>
                <a:cs typeface="Times New Roman" panose="02020603050405020304" charset="0"/>
              </a:rPr>
              <a:t>   </a:t>
            </a:r>
            <a:r>
              <a:rPr lang="en-US" sz="2800">
                <a:latin typeface="Times New Roman" panose="02020603050405020304" charset="0"/>
                <a:cs typeface="Times New Roman" panose="02020603050405020304" charset="0"/>
              </a:rPr>
              <a:t> </a:t>
            </a:r>
            <a:r>
              <a:rPr sz="2800">
                <a:latin typeface="Times New Roman" panose="02020603050405020304" charset="0"/>
                <a:cs typeface="Times New Roman" panose="02020603050405020304" charset="0"/>
              </a:rPr>
              <a:t>Hundreds of years on, and with the latest technology in hand, the need to trade</a:t>
            </a:r>
            <a:r>
              <a:rPr lang="en-US" sz="2800">
                <a:latin typeface="Times New Roman" panose="02020603050405020304" charset="0"/>
                <a:cs typeface="Times New Roman" panose="02020603050405020304" charset="0"/>
              </a:rPr>
              <a:t> </a:t>
            </a:r>
            <a:r>
              <a:rPr sz="2800">
                <a:latin typeface="Times New Roman" panose="02020603050405020304" charset="0"/>
                <a:cs typeface="Times New Roman" panose="02020603050405020304" charset="0"/>
              </a:rPr>
              <a:t>and the desire to enhance relationships will drive China to reach out across the sea far into the future.</a:t>
            </a:r>
            <a:endParaRPr sz="2800">
              <a:latin typeface="Times New Roman" panose="02020603050405020304" charset="0"/>
              <a:cs typeface="Times New Roman" panose="02020603050405020304" charset="0"/>
            </a:endParaRPr>
          </a:p>
        </p:txBody>
      </p:sp>
      <p:sp>
        <p:nvSpPr>
          <p:cNvPr id="35" name="文本框 34"/>
          <p:cNvSpPr txBox="1"/>
          <p:nvPr/>
        </p:nvSpPr>
        <p:spPr>
          <a:xfrm>
            <a:off x="79375" y="2976245"/>
            <a:ext cx="12006580" cy="1383665"/>
          </a:xfrm>
          <a:prstGeom prst="rect">
            <a:avLst/>
          </a:prstGeom>
          <a:noFill/>
        </p:spPr>
        <p:txBody>
          <a:bodyPr wrap="square" rtlCol="0">
            <a:spAutoFit/>
          </a:bodyPr>
          <a:p>
            <a:pPr indent="0" fontAlgn="auto">
              <a:lnSpc>
                <a:spcPct val="150000"/>
              </a:lnSpc>
            </a:pPr>
            <a:r>
              <a:rPr lang="en-US" altLang="zh-CN" sz="2800">
                <a:latin typeface="Times New Roman" panose="02020603050405020304" charset="0"/>
                <a:cs typeface="Times New Roman" panose="02020603050405020304" charset="0"/>
              </a:rPr>
              <a:t>What is the writer’s attitude to China’s reaching out across the sea in the future?</a:t>
            </a:r>
            <a:endParaRPr lang="en-US" altLang="zh-CN" sz="2800">
              <a:latin typeface="Times New Roman" panose="02020603050405020304" charset="0"/>
              <a:cs typeface="Times New Roman" panose="02020603050405020304" charset="0"/>
            </a:endParaRPr>
          </a:p>
          <a:p>
            <a:pPr indent="0" fontAlgn="auto">
              <a:lnSpc>
                <a:spcPct val="150000"/>
              </a:lnSpc>
            </a:pPr>
            <a:r>
              <a:rPr lang="en-US" altLang="zh-CN" sz="2800">
                <a:latin typeface="Times New Roman" panose="02020603050405020304" charset="0"/>
                <a:cs typeface="Times New Roman" panose="02020603050405020304" charset="0"/>
              </a:rPr>
              <a:t>A. Positive         B. Negative(</a:t>
            </a:r>
            <a:r>
              <a:rPr lang="zh-CN" altLang="en-US" sz="2800">
                <a:latin typeface="Times New Roman" panose="02020603050405020304" charset="0"/>
                <a:cs typeface="Times New Roman" panose="02020603050405020304" charset="0"/>
              </a:rPr>
              <a:t>否定</a:t>
            </a:r>
            <a:r>
              <a:rPr lang="en-US" altLang="zh-CN" sz="2800">
                <a:latin typeface="Times New Roman" panose="02020603050405020304" charset="0"/>
                <a:cs typeface="Times New Roman" panose="02020603050405020304" charset="0"/>
              </a:rPr>
              <a:t>)           C. Doubtful</a:t>
            </a:r>
            <a:endParaRPr lang="en-US" altLang="zh-CN" sz="2800">
              <a:latin typeface="Times New Roman" panose="02020603050405020304" charset="0"/>
              <a:cs typeface="Times New Roman" panose="02020603050405020304" charset="0"/>
            </a:endParaRPr>
          </a:p>
        </p:txBody>
      </p:sp>
      <p:pic>
        <p:nvPicPr>
          <p:cNvPr id="2" name="图片 1" descr="343732303738313b343732313339303b5bf953f75bf952fe"/>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3335" y="3510280"/>
            <a:ext cx="914400" cy="914400"/>
          </a:xfrm>
          <a:prstGeom prst="rect">
            <a:avLst/>
          </a:prstGeom>
        </p:spPr>
      </p:pic>
      <p:sp>
        <p:nvSpPr>
          <p:cNvPr id="4" name="文本框 3"/>
          <p:cNvSpPr txBox="1"/>
          <p:nvPr/>
        </p:nvSpPr>
        <p:spPr>
          <a:xfrm>
            <a:off x="5619750" y="1335405"/>
            <a:ext cx="3965575" cy="521970"/>
          </a:xfrm>
          <a:prstGeom prst="rect">
            <a:avLst/>
          </a:prstGeom>
          <a:solidFill>
            <a:schemeClr val="bg1"/>
          </a:solidFill>
        </p:spPr>
        <p:txBody>
          <a:bodyPr wrap="square" rtlCol="0" anchor="t">
            <a:spAutoFit/>
          </a:bodyPr>
          <a:p>
            <a:r>
              <a:rPr sz="2800">
                <a:effectLst>
                  <a:glow rad="228600">
                    <a:schemeClr val="accent1">
                      <a:satMod val="175000"/>
                      <a:alpha val="40000"/>
                    </a:schemeClr>
                  </a:glow>
                </a:effectLst>
                <a:latin typeface="Times New Roman" panose="02020603050405020304" charset="0"/>
                <a:cs typeface="Times New Roman" panose="02020603050405020304" charset="0"/>
                <a:sym typeface="+mn-ea"/>
              </a:rPr>
              <a:t>latest technology in hand</a:t>
            </a:r>
            <a:endParaRPr lang="zh-CN" altLang="en-US" sz="2800">
              <a:effectLst>
                <a:glow rad="228600">
                  <a:schemeClr val="accent1">
                    <a:satMod val="175000"/>
                    <a:alpha val="40000"/>
                  </a:schemeClr>
                </a:glow>
              </a:effectLst>
              <a:latin typeface="Times New Roman" panose="02020603050405020304" charset="0"/>
              <a:cs typeface="Times New Roman" panose="02020603050405020304" charset="0"/>
              <a:sym typeface="+mn-ea"/>
            </a:endParaRPr>
          </a:p>
        </p:txBody>
      </p:sp>
      <p:sp>
        <p:nvSpPr>
          <p:cNvPr id="7" name="文本框 6"/>
          <p:cNvSpPr txBox="1"/>
          <p:nvPr/>
        </p:nvSpPr>
        <p:spPr>
          <a:xfrm>
            <a:off x="-13335" y="2197100"/>
            <a:ext cx="639445" cy="521970"/>
          </a:xfrm>
          <a:prstGeom prst="rect">
            <a:avLst/>
          </a:prstGeom>
          <a:solidFill>
            <a:schemeClr val="bg1"/>
          </a:solidFill>
        </p:spPr>
        <p:txBody>
          <a:bodyPr wrap="square" rtlCol="0" anchor="t">
            <a:spAutoFit/>
          </a:bodyPr>
          <a:p>
            <a:r>
              <a:rPr sz="2800">
                <a:effectLst>
                  <a:glow rad="228600">
                    <a:schemeClr val="accent1">
                      <a:satMod val="175000"/>
                      <a:alpha val="40000"/>
                    </a:schemeClr>
                  </a:glow>
                </a:effectLst>
                <a:latin typeface="Times New Roman" panose="02020603050405020304" charset="0"/>
                <a:cs typeface="Times New Roman" panose="02020603050405020304" charset="0"/>
                <a:sym typeface="+mn-ea"/>
              </a:rPr>
              <a:t>far </a:t>
            </a:r>
            <a:endParaRPr lang="zh-CN" altLang="en-US" sz="2800">
              <a:effectLst>
                <a:glow rad="228600">
                  <a:schemeClr val="accent1">
                    <a:satMod val="175000"/>
                    <a:alpha val="40000"/>
                  </a:schemeClr>
                </a:glow>
              </a:effectLst>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 grpId="0" bldLvl="0" animBg="1"/>
      <p:bldP spid="4" grpId="1" animBg="1"/>
      <p:bldP spid="7" grpId="0" bldLvl="0" animBg="1"/>
      <p:bldP spid="7"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13"/>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6009640"/>
            <a:ext cx="12192000" cy="848360"/>
          </a:xfrm>
          <a:prstGeom prst="rect">
            <a:avLst/>
          </a:prstGeom>
        </p:spPr>
      </p:pic>
      <p:cxnSp>
        <p:nvCxnSpPr>
          <p:cNvPr id="8" name="直接连接符 7"/>
          <p:cNvCxnSpPr/>
          <p:nvPr>
            <p:custDataLst>
              <p:tags r:id="rId3"/>
            </p:custDataLst>
          </p:nvPr>
        </p:nvCxnSpPr>
        <p:spPr>
          <a:xfrm>
            <a:off x="-33020" y="4622165"/>
            <a:ext cx="12211685" cy="69215"/>
          </a:xfrm>
          <a:prstGeom prst="line">
            <a:avLst/>
          </a:prstGeom>
          <a:ln w="76200">
            <a:solidFill>
              <a:srgbClr val="00B0F0"/>
            </a:solidFill>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4"/>
            </p:custDataLst>
          </p:nvPr>
        </p:nvSpPr>
        <p:spPr>
          <a:xfrm>
            <a:off x="43815" y="3913505"/>
            <a:ext cx="967105" cy="1568450"/>
          </a:xfrm>
          <a:prstGeom prst="rect">
            <a:avLst/>
          </a:prstGeom>
          <a:noFill/>
          <a:ln>
            <a:solidFill>
              <a:schemeClr val="bg1">
                <a:lumMod val="85000"/>
              </a:schemeClr>
            </a:solid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Trade &amp;</a:t>
            </a:r>
            <a:endParaRPr lang="en-US" altLang="zh-CN" sz="2400">
              <a:latin typeface="Times New Roman" panose="02020603050405020304" charset="0"/>
              <a:cs typeface="Times New Roman" panose="02020603050405020304" charset="0"/>
              <a:sym typeface="+mn-ea"/>
            </a:endParaRPr>
          </a:p>
          <a:p>
            <a:pPr algn="ctr"/>
            <a:r>
              <a:rPr lang="en-US" altLang="zh-CN" sz="2400">
                <a:latin typeface="Times New Roman" panose="02020603050405020304" charset="0"/>
                <a:cs typeface="Times New Roman" panose="02020603050405020304" charset="0"/>
                <a:sym typeface="+mn-ea"/>
              </a:rPr>
              <a:t>curio-sity</a:t>
            </a:r>
            <a:endParaRPr lang="en-US" altLang="zh-CN" sz="2400">
              <a:latin typeface="Times New Roman" panose="02020603050405020304" charset="0"/>
              <a:cs typeface="Times New Roman" panose="02020603050405020304" charset="0"/>
              <a:sym typeface="+mn-ea"/>
            </a:endParaRPr>
          </a:p>
        </p:txBody>
      </p:sp>
      <p:sp>
        <p:nvSpPr>
          <p:cNvPr id="3" name="文本框 2"/>
          <p:cNvSpPr txBox="1"/>
          <p:nvPr>
            <p:custDataLst>
              <p:tags r:id="rId5"/>
            </p:custDataLst>
          </p:nvPr>
        </p:nvSpPr>
        <p:spPr>
          <a:xfrm>
            <a:off x="1111885" y="4413885"/>
            <a:ext cx="2425065"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In ancient times</a:t>
            </a:r>
            <a:endParaRPr lang="en-US" altLang="zh-CN" sz="2400" b="1">
              <a:latin typeface="Times New Roman" panose="02020603050405020304" charset="0"/>
              <a:cs typeface="Times New Roman" panose="02020603050405020304" charset="0"/>
            </a:endParaRPr>
          </a:p>
        </p:txBody>
      </p:sp>
      <p:sp>
        <p:nvSpPr>
          <p:cNvPr id="13" name="文本框 12"/>
          <p:cNvSpPr txBox="1"/>
          <p:nvPr>
            <p:custDataLst>
              <p:tags r:id="rId6"/>
            </p:custDataLst>
          </p:nvPr>
        </p:nvSpPr>
        <p:spPr>
          <a:xfrm>
            <a:off x="1111885" y="3510915"/>
            <a:ext cx="2346325" cy="829945"/>
          </a:xfrm>
          <a:prstGeom prst="rect">
            <a:avLst/>
          </a:prstGeom>
          <a:solidFill>
            <a:srgbClr val="FFC000"/>
          </a:solidFill>
          <a:ln>
            <a:no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 negotiated trade deals</a:t>
            </a:r>
            <a:endParaRPr lang="en-US" altLang="zh-CN" sz="2400">
              <a:latin typeface="Times New Roman" panose="02020603050405020304" charset="0"/>
              <a:cs typeface="Times New Roman" panose="02020603050405020304" charset="0"/>
              <a:sym typeface="+mn-ea"/>
            </a:endParaRPr>
          </a:p>
        </p:txBody>
      </p:sp>
      <p:sp>
        <p:nvSpPr>
          <p:cNvPr id="18" name="文本框 17"/>
          <p:cNvSpPr txBox="1"/>
          <p:nvPr>
            <p:custDataLst>
              <p:tags r:id="rId7"/>
            </p:custDataLst>
          </p:nvPr>
        </p:nvSpPr>
        <p:spPr>
          <a:xfrm>
            <a:off x="1111250" y="2188210"/>
            <a:ext cx="2425700" cy="1198880"/>
          </a:xfrm>
          <a:prstGeom prst="rect">
            <a:avLst/>
          </a:prstGeom>
          <a:noFill/>
          <a:ln>
            <a:solidFill>
              <a:schemeClr val="bg1">
                <a:lumMod val="85000"/>
              </a:schemeClr>
            </a:solidFill>
          </a:ln>
        </p:spPr>
        <p:txBody>
          <a:bodyPr wrap="square" rtlCol="0" anchor="t">
            <a:spAutoFit/>
          </a:bodyPr>
          <a:p>
            <a:pPr algn="ctr">
              <a:buClrTx/>
              <a:buSzTx/>
              <a:buFontTx/>
            </a:pPr>
            <a:r>
              <a:rPr lang="en-US" altLang="zh-CN" sz="2400">
                <a:latin typeface="Times New Roman" panose="02020603050405020304" charset="0"/>
                <a:cs typeface="Times New Roman" panose="02020603050405020304" charset="0"/>
                <a:sym typeface="+mn-ea"/>
              </a:rPr>
              <a:t>awareness of each other’s cultures</a:t>
            </a:r>
            <a:r>
              <a:rPr lang="en-US" altLang="zh-CN" sz="2400">
                <a:latin typeface="Times New Roman" panose="02020603050405020304" charset="0"/>
                <a:cs typeface="Times New Roman" panose="02020603050405020304" charset="0"/>
                <a:sym typeface="+mn-ea"/>
              </a:rPr>
              <a:t>(benefits)</a:t>
            </a:r>
            <a:endParaRPr lang="en-US" altLang="zh-CN" sz="2400">
              <a:latin typeface="Times New Roman" panose="02020603050405020304" charset="0"/>
              <a:cs typeface="Times New Roman" panose="02020603050405020304" charset="0"/>
              <a:sym typeface="+mn-ea"/>
            </a:endParaRPr>
          </a:p>
        </p:txBody>
      </p:sp>
      <p:sp>
        <p:nvSpPr>
          <p:cNvPr id="19" name="文本框 18"/>
          <p:cNvSpPr txBox="1"/>
          <p:nvPr>
            <p:custDataLst>
              <p:tags r:id="rId8"/>
            </p:custDataLst>
          </p:nvPr>
        </p:nvSpPr>
        <p:spPr>
          <a:xfrm>
            <a:off x="3637915" y="4413885"/>
            <a:ext cx="2437765"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In Ming Dynasty</a:t>
            </a:r>
            <a:endParaRPr lang="en-US" altLang="zh-CN" sz="2400" b="1">
              <a:latin typeface="Times New Roman" panose="02020603050405020304" charset="0"/>
              <a:cs typeface="Times New Roman" panose="02020603050405020304" charset="0"/>
            </a:endParaRPr>
          </a:p>
        </p:txBody>
      </p:sp>
      <p:sp>
        <p:nvSpPr>
          <p:cNvPr id="2" name="文本框 1"/>
          <p:cNvSpPr txBox="1"/>
          <p:nvPr>
            <p:custDataLst>
              <p:tags r:id="rId9"/>
            </p:custDataLst>
          </p:nvPr>
        </p:nvSpPr>
        <p:spPr>
          <a:xfrm>
            <a:off x="1099185" y="4864735"/>
            <a:ext cx="2358390" cy="1198880"/>
          </a:xfrm>
          <a:prstGeom prst="rect">
            <a:avLst/>
          </a:prstGeom>
          <a:noFill/>
          <a:ln>
            <a:no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Maritime Silk Road; Indian ocean</a:t>
            </a:r>
            <a:endParaRPr lang="en-US" altLang="zh-CN" sz="2400">
              <a:latin typeface="Times New Roman" panose="02020603050405020304" charset="0"/>
              <a:cs typeface="Times New Roman" panose="02020603050405020304" charset="0"/>
              <a:sym typeface="+mn-ea"/>
            </a:endParaRPr>
          </a:p>
        </p:txBody>
      </p:sp>
      <p:sp>
        <p:nvSpPr>
          <p:cNvPr id="5" name="文本框 4"/>
          <p:cNvSpPr txBox="1"/>
          <p:nvPr>
            <p:custDataLst>
              <p:tags r:id="rId10"/>
            </p:custDataLst>
          </p:nvPr>
        </p:nvSpPr>
        <p:spPr>
          <a:xfrm>
            <a:off x="3912235" y="4935220"/>
            <a:ext cx="1528445" cy="829945"/>
          </a:xfrm>
          <a:prstGeom prst="rect">
            <a:avLst/>
          </a:prstGeom>
          <a:noFill/>
          <a:ln>
            <a:no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from east to west</a:t>
            </a:r>
            <a:endParaRPr lang="en-US" altLang="zh-CN" sz="2400">
              <a:latin typeface="Times New Roman" panose="02020603050405020304" charset="0"/>
              <a:cs typeface="Times New Roman" panose="02020603050405020304" charset="0"/>
              <a:sym typeface="+mn-ea"/>
            </a:endParaRPr>
          </a:p>
        </p:txBody>
      </p:sp>
      <p:sp>
        <p:nvSpPr>
          <p:cNvPr id="10" name="文本框 9"/>
          <p:cNvSpPr txBox="1"/>
          <p:nvPr>
            <p:custDataLst>
              <p:tags r:id="rId11"/>
            </p:custDataLst>
          </p:nvPr>
        </p:nvSpPr>
        <p:spPr>
          <a:xfrm>
            <a:off x="6496050" y="4413885"/>
            <a:ext cx="2879090"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At present</a:t>
            </a:r>
            <a:endParaRPr lang="en-US" altLang="zh-CN" sz="2400" b="1">
              <a:latin typeface="Times New Roman" panose="02020603050405020304" charset="0"/>
              <a:cs typeface="Times New Roman" panose="02020603050405020304" charset="0"/>
            </a:endParaRPr>
          </a:p>
        </p:txBody>
      </p:sp>
      <p:sp>
        <p:nvSpPr>
          <p:cNvPr id="11" name="文本框 10"/>
          <p:cNvSpPr txBox="1"/>
          <p:nvPr>
            <p:custDataLst>
              <p:tags r:id="rId12"/>
            </p:custDataLst>
          </p:nvPr>
        </p:nvSpPr>
        <p:spPr>
          <a:xfrm>
            <a:off x="6026150" y="4945380"/>
            <a:ext cx="3498850" cy="866775"/>
          </a:xfrm>
          <a:prstGeom prst="rect">
            <a:avLst/>
          </a:prstGeom>
          <a:noFill/>
          <a:ln>
            <a:noFill/>
          </a:ln>
        </p:spPr>
        <p:txBody>
          <a:bodyPr wrap="square" rtlCol="0" anchor="t">
            <a:noAutofit/>
          </a:bodyPr>
          <a:p>
            <a:pPr algn="ctr">
              <a:buClrTx/>
              <a:buSzTx/>
              <a:buFontTx/>
            </a:pPr>
            <a:r>
              <a:rPr lang="en-US" altLang="zh-CN" sz="2400">
                <a:latin typeface="Times New Roman" panose="02020603050405020304" charset="0"/>
                <a:cs typeface="Times New Roman" panose="02020603050405020304" charset="0"/>
                <a:sym typeface="+mn-ea"/>
              </a:rPr>
              <a:t>the 21st Century Maritime Silk Road , the Arctic</a:t>
            </a:r>
            <a:endParaRPr lang="en-US" altLang="zh-CN" sz="2400">
              <a:latin typeface="Times New Roman" panose="02020603050405020304" charset="0"/>
              <a:cs typeface="Times New Roman" panose="02020603050405020304" charset="0"/>
              <a:sym typeface="+mn-ea"/>
            </a:endParaRPr>
          </a:p>
        </p:txBody>
      </p:sp>
      <p:sp>
        <p:nvSpPr>
          <p:cNvPr id="12" name="文本框 11"/>
          <p:cNvSpPr txBox="1"/>
          <p:nvPr>
            <p:custDataLst>
              <p:tags r:id="rId13"/>
            </p:custDataLst>
          </p:nvPr>
        </p:nvSpPr>
        <p:spPr>
          <a:xfrm>
            <a:off x="6496050" y="3460750"/>
            <a:ext cx="2879725" cy="829945"/>
          </a:xfrm>
          <a:prstGeom prst="rect">
            <a:avLst/>
          </a:prstGeom>
          <a:solidFill>
            <a:schemeClr val="accent2">
              <a:lumMod val="40000"/>
              <a:lumOff val="60000"/>
            </a:schemeClr>
          </a:solidFill>
          <a:ln>
            <a:noFill/>
          </a:ln>
        </p:spPr>
        <p:txBody>
          <a:bodyPr wrap="square" rtlCol="0" anchor="t">
            <a:spAutoFit/>
          </a:bodyPr>
          <a:p>
            <a:pPr lvl="0" algn="l">
              <a:buClrTx/>
              <a:buSzTx/>
              <a:buFontTx/>
            </a:pPr>
            <a:r>
              <a:rPr lang="en-US" altLang="zh-CN" sz="2400">
                <a:latin typeface="Times New Roman" panose="02020603050405020304" charset="0"/>
                <a:cs typeface="Times New Roman" panose="02020603050405020304" charset="0"/>
                <a:sym typeface="+mn-ea"/>
              </a:rPr>
              <a:t>encourage cooperation and trade</a:t>
            </a:r>
            <a:endParaRPr lang="en-US" altLang="zh-CN" sz="2400">
              <a:latin typeface="Times New Roman" panose="02020603050405020304" charset="0"/>
              <a:cs typeface="Times New Roman" panose="02020603050405020304" charset="0"/>
              <a:sym typeface="+mn-ea"/>
            </a:endParaRPr>
          </a:p>
        </p:txBody>
      </p:sp>
      <p:sp>
        <p:nvSpPr>
          <p:cNvPr id="17" name="文本框 16"/>
          <p:cNvSpPr txBox="1"/>
          <p:nvPr>
            <p:custDataLst>
              <p:tags r:id="rId14"/>
            </p:custDataLst>
          </p:nvPr>
        </p:nvSpPr>
        <p:spPr>
          <a:xfrm>
            <a:off x="6496050" y="2957195"/>
            <a:ext cx="2879725" cy="460375"/>
          </a:xfrm>
          <a:prstGeom prst="rect">
            <a:avLst/>
          </a:prstGeom>
          <a:solidFill>
            <a:schemeClr val="accent2">
              <a:lumMod val="40000"/>
              <a:lumOff val="60000"/>
            </a:schemeClr>
          </a:solidFill>
          <a:ln>
            <a:noFill/>
          </a:ln>
        </p:spPr>
        <p:txBody>
          <a:bodyPr wrap="square" rtlCol="0" anchor="t">
            <a:spAutoFit/>
          </a:bodyPr>
          <a:p>
            <a:pPr lvl="0" algn="ctr">
              <a:buClrTx/>
              <a:buSzTx/>
              <a:buFontTx/>
            </a:pPr>
            <a:r>
              <a:rPr lang="en-US" altLang="zh-CN" sz="2400">
                <a:latin typeface="Times New Roman" panose="02020603050405020304" charset="0"/>
                <a:cs typeface="Times New Roman" panose="02020603050405020304" charset="0"/>
                <a:sym typeface="+mn-ea"/>
              </a:rPr>
              <a:t>strengthen the bonds</a:t>
            </a:r>
            <a:endParaRPr lang="en-US" altLang="zh-CN" sz="2400">
              <a:latin typeface="Times New Roman" panose="02020603050405020304" charset="0"/>
              <a:cs typeface="Times New Roman" panose="02020603050405020304" charset="0"/>
              <a:sym typeface="+mn-ea"/>
            </a:endParaRPr>
          </a:p>
        </p:txBody>
      </p:sp>
      <p:sp>
        <p:nvSpPr>
          <p:cNvPr id="20" name="文本框 19"/>
          <p:cNvSpPr txBox="1"/>
          <p:nvPr>
            <p:custDataLst>
              <p:tags r:id="rId15"/>
            </p:custDataLst>
          </p:nvPr>
        </p:nvSpPr>
        <p:spPr>
          <a:xfrm>
            <a:off x="6496050" y="2109470"/>
            <a:ext cx="2879090" cy="829945"/>
          </a:xfrm>
          <a:prstGeom prst="rect">
            <a:avLst/>
          </a:prstGeom>
          <a:solidFill>
            <a:schemeClr val="accent2">
              <a:lumMod val="40000"/>
              <a:lumOff val="60000"/>
            </a:schemeClr>
          </a:solidFill>
          <a:ln>
            <a:noFill/>
          </a:ln>
        </p:spPr>
        <p:txBody>
          <a:bodyPr wrap="square" rtlCol="0" anchor="t">
            <a:spAutoFit/>
          </a:bodyPr>
          <a:p>
            <a:pPr lvl="0" algn="l">
              <a:buClrTx/>
              <a:buSzTx/>
              <a:buFontTx/>
            </a:pPr>
            <a:r>
              <a:rPr lang="en-US" altLang="zh-CN" sz="2400">
                <a:latin typeface="Times New Roman" panose="02020603050405020304" charset="0"/>
                <a:cs typeface="Times New Roman" panose="02020603050405020304" charset="0"/>
                <a:sym typeface="+mn-ea"/>
              </a:rPr>
              <a:t>benefit future trade and cultural exchange</a:t>
            </a:r>
            <a:endParaRPr lang="en-US" altLang="zh-CN" sz="2400">
              <a:latin typeface="Times New Roman" panose="02020603050405020304" charset="0"/>
              <a:cs typeface="Times New Roman" panose="02020603050405020304" charset="0"/>
              <a:sym typeface="+mn-ea"/>
            </a:endParaRPr>
          </a:p>
        </p:txBody>
      </p:sp>
      <p:sp>
        <p:nvSpPr>
          <p:cNvPr id="21" name="文本框 20"/>
          <p:cNvSpPr txBox="1"/>
          <p:nvPr>
            <p:custDataLst>
              <p:tags r:id="rId16"/>
            </p:custDataLst>
          </p:nvPr>
        </p:nvSpPr>
        <p:spPr>
          <a:xfrm>
            <a:off x="6482715" y="1237615"/>
            <a:ext cx="2879090" cy="829945"/>
          </a:xfrm>
          <a:prstGeom prst="rect">
            <a:avLst/>
          </a:prstGeom>
          <a:solidFill>
            <a:schemeClr val="accent2">
              <a:lumMod val="40000"/>
              <a:lumOff val="60000"/>
            </a:schemeClr>
          </a:solidFill>
          <a:ln>
            <a:noFill/>
          </a:ln>
        </p:spPr>
        <p:txBody>
          <a:bodyPr wrap="square" rtlCol="0" anchor="t">
            <a:spAutoFit/>
          </a:bodyPr>
          <a:p>
            <a:pPr lvl="0" algn="l">
              <a:buClrTx/>
              <a:buSzTx/>
              <a:buFontTx/>
            </a:pPr>
            <a:r>
              <a:rPr lang="en-US" altLang="zh-CN" sz="2400">
                <a:latin typeface="Times New Roman" panose="02020603050405020304" charset="0"/>
                <a:cs typeface="Times New Roman" panose="02020603050405020304" charset="0"/>
                <a:sym typeface="+mn-ea"/>
              </a:rPr>
              <a:t>understand climate change and its effects</a:t>
            </a:r>
            <a:endParaRPr lang="en-US" altLang="zh-CN" sz="2400">
              <a:latin typeface="Times New Roman" panose="02020603050405020304" charset="0"/>
              <a:cs typeface="Times New Roman" panose="02020603050405020304" charset="0"/>
              <a:sym typeface="+mn-ea"/>
            </a:endParaRPr>
          </a:p>
        </p:txBody>
      </p:sp>
      <p:sp>
        <p:nvSpPr>
          <p:cNvPr id="24" name="文本框 23"/>
          <p:cNvSpPr txBox="1"/>
          <p:nvPr>
            <p:custDataLst>
              <p:tags r:id="rId17"/>
            </p:custDataLst>
          </p:nvPr>
        </p:nvSpPr>
        <p:spPr>
          <a:xfrm>
            <a:off x="9525000" y="4413885"/>
            <a:ext cx="2313305"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In the future</a:t>
            </a:r>
            <a:endParaRPr lang="en-US" altLang="zh-CN" sz="2400" b="1">
              <a:latin typeface="Times New Roman" panose="02020603050405020304" charset="0"/>
              <a:cs typeface="Times New Roman" panose="02020603050405020304" charset="0"/>
            </a:endParaRPr>
          </a:p>
        </p:txBody>
      </p:sp>
      <p:sp>
        <p:nvSpPr>
          <p:cNvPr id="25" name="文本框 24"/>
          <p:cNvSpPr txBox="1"/>
          <p:nvPr>
            <p:custDataLst>
              <p:tags r:id="rId18"/>
            </p:custDataLst>
          </p:nvPr>
        </p:nvSpPr>
        <p:spPr>
          <a:xfrm>
            <a:off x="9375140" y="4910455"/>
            <a:ext cx="2416175" cy="866775"/>
          </a:xfrm>
          <a:prstGeom prst="rect">
            <a:avLst/>
          </a:prstGeom>
          <a:noFill/>
          <a:ln>
            <a:noFill/>
          </a:ln>
        </p:spPr>
        <p:txBody>
          <a:bodyPr wrap="square" rtlCol="0" anchor="t">
            <a:noAutofit/>
          </a:bodyPr>
          <a:p>
            <a:pPr algn="ctr">
              <a:buClrTx/>
              <a:buSzTx/>
              <a:buFontTx/>
            </a:pPr>
            <a:r>
              <a:rPr lang="en-US" altLang="zh-CN" sz="2400">
                <a:latin typeface="Times New Roman" panose="02020603050405020304" charset="0"/>
                <a:cs typeface="Times New Roman" panose="02020603050405020304" charset="0"/>
                <a:sym typeface="+mn-ea"/>
              </a:rPr>
              <a:t>reach out across the sea</a:t>
            </a:r>
            <a:endParaRPr lang="en-US" altLang="zh-CN" sz="2400">
              <a:latin typeface="Times New Roman" panose="02020603050405020304" charset="0"/>
              <a:cs typeface="Times New Roman" panose="02020603050405020304" charset="0"/>
              <a:sym typeface="+mn-ea"/>
            </a:endParaRPr>
          </a:p>
        </p:txBody>
      </p:sp>
      <p:sp>
        <p:nvSpPr>
          <p:cNvPr id="26" name="文本框 25"/>
          <p:cNvSpPr txBox="1"/>
          <p:nvPr>
            <p:custDataLst>
              <p:tags r:id="rId19"/>
            </p:custDataLst>
          </p:nvPr>
        </p:nvSpPr>
        <p:spPr>
          <a:xfrm>
            <a:off x="9525635" y="3467735"/>
            <a:ext cx="2312670" cy="829945"/>
          </a:xfrm>
          <a:prstGeom prst="rect">
            <a:avLst/>
          </a:prstGeom>
          <a:solidFill>
            <a:schemeClr val="accent2">
              <a:lumMod val="40000"/>
              <a:lumOff val="60000"/>
            </a:schemeClr>
          </a:solidFill>
          <a:ln>
            <a:noFill/>
          </a:ln>
        </p:spPr>
        <p:txBody>
          <a:bodyPr wrap="square" rtlCol="0" anchor="t">
            <a:spAutoFit/>
          </a:bodyPr>
          <a:p>
            <a:pPr lvl="0" algn="l">
              <a:buClrTx/>
              <a:buSzTx/>
              <a:buFontTx/>
            </a:pPr>
            <a:r>
              <a:rPr lang="en-US" altLang="zh-CN" sz="2400">
                <a:latin typeface="Times New Roman" panose="02020603050405020304" charset="0"/>
                <a:cs typeface="Times New Roman" panose="02020603050405020304" charset="0"/>
                <a:sym typeface="+mn-ea"/>
              </a:rPr>
              <a:t>enhance relationships</a:t>
            </a:r>
            <a:endParaRPr lang="en-US" altLang="zh-CN" sz="2400">
              <a:latin typeface="Times New Roman" panose="02020603050405020304" charset="0"/>
              <a:cs typeface="Times New Roman" panose="02020603050405020304" charset="0"/>
              <a:sym typeface="+mn-ea"/>
            </a:endParaRPr>
          </a:p>
        </p:txBody>
      </p:sp>
      <p:grpSp>
        <p:nvGrpSpPr>
          <p:cNvPr id="28" name="组合 27"/>
          <p:cNvGrpSpPr/>
          <p:nvPr>
            <p:custDataLst>
              <p:tags r:id="rId20"/>
            </p:custDataLst>
          </p:nvPr>
        </p:nvGrpSpPr>
        <p:grpSpPr>
          <a:xfrm>
            <a:off x="871220" y="4636135"/>
            <a:ext cx="11081385" cy="1680210"/>
            <a:chOff x="388" y="7279"/>
            <a:chExt cx="17901" cy="2646"/>
          </a:xfrm>
        </p:grpSpPr>
        <p:cxnSp>
          <p:nvCxnSpPr>
            <p:cNvPr id="22" name="直接连接符 21"/>
            <p:cNvCxnSpPr/>
            <p:nvPr>
              <p:custDataLst>
                <p:tags r:id="rId21"/>
              </p:custDataLst>
            </p:nvPr>
          </p:nvCxnSpPr>
          <p:spPr>
            <a:xfrm>
              <a:off x="388" y="7279"/>
              <a:ext cx="881" cy="2631"/>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22"/>
              </p:custDataLst>
            </p:nvPr>
          </p:nvCxnSpPr>
          <p:spPr>
            <a:xfrm flipH="1">
              <a:off x="17095" y="7432"/>
              <a:ext cx="1195" cy="2413"/>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23"/>
              </p:custDataLst>
            </p:nvPr>
          </p:nvCxnSpPr>
          <p:spPr>
            <a:xfrm flipV="1">
              <a:off x="1269" y="9801"/>
              <a:ext cx="15891" cy="125"/>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custDataLst>
              <p:tags r:id="rId24"/>
            </p:custDataLst>
          </p:nvPr>
        </p:nvGrpSpPr>
        <p:grpSpPr>
          <a:xfrm>
            <a:off x="344805" y="5481955"/>
            <a:ext cx="2766060" cy="1280160"/>
            <a:chOff x="744" y="8800"/>
            <a:chExt cx="4356" cy="2016"/>
          </a:xfrm>
        </p:grpSpPr>
        <p:pic>
          <p:nvPicPr>
            <p:cNvPr id="113" name="图片 112"/>
            <p:cNvPicPr/>
            <p:nvPr>
              <p:custDataLst>
                <p:tags r:id="rId25"/>
              </p:custDataLst>
            </p:nvPr>
          </p:nvPicPr>
          <p:blipFill>
            <a:blip r:embed="rId26"/>
            <a:stretch>
              <a:fillRect/>
            </a:stretch>
          </p:blipFill>
          <p:spPr>
            <a:xfrm>
              <a:off x="744" y="8800"/>
              <a:ext cx="2459" cy="2016"/>
            </a:xfrm>
            <a:prstGeom prst="rect">
              <a:avLst/>
            </a:prstGeom>
            <a:noFill/>
            <a:ln w="9525">
              <a:noFill/>
            </a:ln>
          </p:spPr>
        </p:pic>
        <p:sp>
          <p:nvSpPr>
            <p:cNvPr id="7" name="文本框 6"/>
            <p:cNvSpPr txBox="1"/>
            <p:nvPr>
              <p:custDataLst>
                <p:tags r:id="rId27"/>
              </p:custDataLst>
            </p:nvPr>
          </p:nvSpPr>
          <p:spPr>
            <a:xfrm>
              <a:off x="2454" y="9729"/>
              <a:ext cx="2646" cy="725"/>
            </a:xfrm>
            <a:prstGeom prst="rect">
              <a:avLst/>
            </a:prstGeom>
            <a:solidFill>
              <a:schemeClr val="bg1"/>
            </a:solidFill>
            <a:ln>
              <a:noFill/>
            </a:ln>
          </p:spPr>
          <p:txBody>
            <a:bodyPr wrap="square" rtlCol="0" anchor="t">
              <a:spAutoFit/>
            </a:bodyPr>
            <a:p>
              <a:pPr algn="ctr"/>
              <a:r>
                <a:rPr lang="en-US" altLang="zh-CN" sz="2400" b="1">
                  <a:latin typeface="Times New Roman" panose="02020603050405020304" charset="0"/>
                  <a:cs typeface="Times New Roman" panose="02020603050405020304" charset="0"/>
                  <a:sym typeface="+mn-ea"/>
                </a:rPr>
                <a:t>Merchants</a:t>
              </a:r>
              <a:endParaRPr lang="en-US" altLang="zh-CN" sz="2400" b="1">
                <a:latin typeface="Times New Roman" panose="02020603050405020304" charset="0"/>
                <a:cs typeface="Times New Roman" panose="02020603050405020304" charset="0"/>
                <a:sym typeface="+mn-ea"/>
              </a:endParaRPr>
            </a:p>
          </p:txBody>
        </p:sp>
      </p:grpSp>
      <p:grpSp>
        <p:nvGrpSpPr>
          <p:cNvPr id="32" name="组合 31"/>
          <p:cNvGrpSpPr/>
          <p:nvPr>
            <p:custDataLst>
              <p:tags r:id="rId28"/>
            </p:custDataLst>
          </p:nvPr>
        </p:nvGrpSpPr>
        <p:grpSpPr>
          <a:xfrm>
            <a:off x="3536950" y="2457450"/>
            <a:ext cx="2439670" cy="1682750"/>
            <a:chOff x="4376" y="3870"/>
            <a:chExt cx="3842" cy="2650"/>
          </a:xfrm>
        </p:grpSpPr>
        <p:sp>
          <p:nvSpPr>
            <p:cNvPr id="9" name="文本框 8"/>
            <p:cNvSpPr txBox="1"/>
            <p:nvPr>
              <p:custDataLst>
                <p:tags r:id="rId29"/>
              </p:custDataLst>
            </p:nvPr>
          </p:nvSpPr>
          <p:spPr>
            <a:xfrm>
              <a:off x="4376" y="5796"/>
              <a:ext cx="3843" cy="725"/>
            </a:xfrm>
            <a:prstGeom prst="rect">
              <a:avLst/>
            </a:prstGeom>
            <a:solidFill>
              <a:srgbClr val="FFC000"/>
            </a:solidFill>
            <a:ln>
              <a:noFill/>
            </a:ln>
          </p:spPr>
          <p:txBody>
            <a:bodyPr wrap="square" rtlCol="0" anchor="t">
              <a:spAutoFit/>
            </a:bodyPr>
            <a:p>
              <a:pPr lvl="0" algn="ctr">
                <a:buClrTx/>
                <a:buSzTx/>
                <a:buFontTx/>
              </a:pPr>
              <a:r>
                <a:rPr lang="en-US" altLang="zh-CN" sz="2400">
                  <a:latin typeface="Times New Roman" panose="02020603050405020304" charset="0"/>
                  <a:cs typeface="Times New Roman" panose="02020603050405020304" charset="0"/>
                  <a:sym typeface="+mn-ea"/>
                </a:rPr>
                <a:t>develop relations</a:t>
              </a:r>
              <a:endParaRPr lang="en-US" altLang="zh-CN" sz="2400">
                <a:latin typeface="Times New Roman" panose="02020603050405020304" charset="0"/>
                <a:cs typeface="Times New Roman" panose="02020603050405020304" charset="0"/>
                <a:sym typeface="+mn-ea"/>
              </a:endParaRPr>
            </a:p>
          </p:txBody>
        </p:sp>
        <p:pic>
          <p:nvPicPr>
            <p:cNvPr id="31" name="图片 30"/>
            <p:cNvPicPr>
              <a:picLocks noChangeAspect="1"/>
            </p:cNvPicPr>
            <p:nvPr>
              <p:custDataLst>
                <p:tags r:id="rId30"/>
              </p:custDataLst>
            </p:nvPr>
          </p:nvPicPr>
          <p:blipFill>
            <a:blip r:embed="rId31"/>
            <a:stretch>
              <a:fillRect/>
            </a:stretch>
          </p:blipFill>
          <p:spPr>
            <a:xfrm>
              <a:off x="5221" y="3870"/>
              <a:ext cx="2153" cy="1967"/>
            </a:xfrm>
            <a:prstGeom prst="rect">
              <a:avLst/>
            </a:prstGeom>
          </p:spPr>
        </p:pic>
      </p:grpSp>
      <p:grpSp>
        <p:nvGrpSpPr>
          <p:cNvPr id="33" name="组合 32"/>
          <p:cNvGrpSpPr/>
          <p:nvPr>
            <p:custDataLst>
              <p:tags r:id="rId32"/>
            </p:custDataLst>
          </p:nvPr>
        </p:nvGrpSpPr>
        <p:grpSpPr>
          <a:xfrm>
            <a:off x="2893695" y="5741670"/>
            <a:ext cx="3122930" cy="795020"/>
            <a:chOff x="3969" y="9042"/>
            <a:chExt cx="4918" cy="1252"/>
          </a:xfrm>
        </p:grpSpPr>
        <p:pic>
          <p:nvPicPr>
            <p:cNvPr id="114" name="图片 113"/>
            <p:cNvPicPr/>
            <p:nvPr>
              <p:custDataLst>
                <p:tags r:id="rId33"/>
              </p:custDataLst>
            </p:nvPr>
          </p:nvPicPr>
          <p:blipFill>
            <a:blip r:embed="rId34"/>
            <a:stretch>
              <a:fillRect/>
            </a:stretch>
          </p:blipFill>
          <p:spPr>
            <a:xfrm>
              <a:off x="3969" y="9042"/>
              <a:ext cx="2014" cy="1246"/>
            </a:xfrm>
            <a:prstGeom prst="rect">
              <a:avLst/>
            </a:prstGeom>
            <a:noFill/>
            <a:ln w="9525">
              <a:noFill/>
            </a:ln>
          </p:spPr>
        </p:pic>
        <p:sp>
          <p:nvSpPr>
            <p:cNvPr id="4" name="文本框 3"/>
            <p:cNvSpPr txBox="1"/>
            <p:nvPr>
              <p:custDataLst>
                <p:tags r:id="rId35"/>
              </p:custDataLst>
            </p:nvPr>
          </p:nvSpPr>
          <p:spPr>
            <a:xfrm>
              <a:off x="5221" y="9570"/>
              <a:ext cx="3666" cy="725"/>
            </a:xfrm>
            <a:prstGeom prst="rect">
              <a:avLst/>
            </a:prstGeom>
            <a:solidFill>
              <a:schemeClr val="bg1"/>
            </a:solidFill>
            <a:ln>
              <a:noFill/>
            </a:ln>
          </p:spPr>
          <p:txBody>
            <a:bodyPr wrap="square" rtlCol="0" anchor="t">
              <a:spAutoFit/>
            </a:bodyPr>
            <a:p>
              <a:pPr lvl="0" algn="ctr">
                <a:buClrTx/>
                <a:buSzTx/>
                <a:buFontTx/>
              </a:pPr>
              <a:r>
                <a:rPr lang="en-US" altLang="zh-CN" sz="2400" b="1">
                  <a:latin typeface="Times New Roman" panose="02020603050405020304" charset="0"/>
                  <a:cs typeface="Times New Roman" panose="02020603050405020304" charset="0"/>
                  <a:sym typeface="+mn-ea"/>
                </a:rPr>
                <a:t>Zhenghe’s fleet</a:t>
              </a:r>
              <a:endParaRPr lang="en-US" altLang="zh-CN" sz="2400" b="1">
                <a:latin typeface="Times New Roman" panose="02020603050405020304" charset="0"/>
                <a:cs typeface="Times New Roman" panose="02020603050405020304" charset="0"/>
                <a:sym typeface="+mn-ea"/>
              </a:endParaRPr>
            </a:p>
          </p:txBody>
        </p:sp>
      </p:grpSp>
      <p:sp>
        <p:nvSpPr>
          <p:cNvPr id="6" name="文本框 5"/>
          <p:cNvSpPr txBox="1"/>
          <p:nvPr>
            <p:custDataLst>
              <p:tags r:id="rId36"/>
            </p:custDataLst>
          </p:nvPr>
        </p:nvSpPr>
        <p:spPr>
          <a:xfrm>
            <a:off x="8765540" y="6037580"/>
            <a:ext cx="2263140" cy="521970"/>
          </a:xfrm>
          <a:prstGeom prst="rect">
            <a:avLst/>
          </a:prstGeom>
          <a:solidFill>
            <a:schemeClr val="bg1"/>
          </a:solidFill>
          <a:ln>
            <a:noFill/>
          </a:ln>
        </p:spPr>
        <p:txBody>
          <a:bodyPr wrap="square" rtlCol="0" anchor="t">
            <a:spAutoFit/>
          </a:bodyPr>
          <a:p>
            <a:pPr lvl="0" algn="ctr">
              <a:buClrTx/>
              <a:buSzTx/>
              <a:buFontTx/>
            </a:pPr>
            <a:r>
              <a:rPr lang="en-US" altLang="zh-CN" sz="2800" b="1">
                <a:solidFill>
                  <a:srgbClr val="FF0000"/>
                </a:solidFill>
                <a:latin typeface="Times New Roman" panose="02020603050405020304" charset="0"/>
                <a:cs typeface="Times New Roman" panose="02020603050405020304" charset="0"/>
                <a:sym typeface="+mn-ea"/>
              </a:rPr>
              <a:t>China</a:t>
            </a:r>
            <a:endParaRPr lang="en-US" altLang="zh-CN" sz="2800" b="1">
              <a:solidFill>
                <a:srgbClr val="FF0000"/>
              </a:solidFill>
              <a:latin typeface="Times New Roman" panose="02020603050405020304" charset="0"/>
              <a:cs typeface="Times New Roman" panose="02020603050405020304" charset="0"/>
              <a:sym typeface="+mn-ea"/>
            </a:endParaRPr>
          </a:p>
        </p:txBody>
      </p:sp>
      <p:pic>
        <p:nvPicPr>
          <p:cNvPr id="34" name="图片 33"/>
          <p:cNvPicPr>
            <a:picLocks noChangeAspect="1"/>
          </p:cNvPicPr>
          <p:nvPr>
            <p:custDataLst>
              <p:tags r:id="rId37"/>
            </p:custDataLst>
          </p:nvPr>
        </p:nvPicPr>
        <p:blipFill>
          <a:blip r:embed="rId38"/>
          <a:stretch>
            <a:fillRect/>
          </a:stretch>
        </p:blipFill>
        <p:spPr>
          <a:xfrm>
            <a:off x="6708140" y="5760085"/>
            <a:ext cx="1724660" cy="961390"/>
          </a:xfrm>
          <a:prstGeom prst="rect">
            <a:avLst/>
          </a:prstGeom>
        </p:spPr>
      </p:pic>
      <p:sp>
        <p:nvSpPr>
          <p:cNvPr id="15" name="文本框 14"/>
          <p:cNvSpPr txBox="1"/>
          <p:nvPr>
            <p:custDataLst>
              <p:tags r:id="rId39"/>
            </p:custDataLst>
          </p:nvPr>
        </p:nvSpPr>
        <p:spPr>
          <a:xfrm>
            <a:off x="9525635" y="2963545"/>
            <a:ext cx="2312035" cy="460375"/>
          </a:xfrm>
          <a:prstGeom prst="rect">
            <a:avLst/>
          </a:prstGeom>
          <a:solidFill>
            <a:schemeClr val="accent2">
              <a:lumMod val="40000"/>
              <a:lumOff val="60000"/>
            </a:schemeClr>
          </a:solidFill>
          <a:ln>
            <a:noFill/>
          </a:ln>
        </p:spPr>
        <p:txBody>
          <a:bodyPr wrap="square" rtlCol="0" anchor="t">
            <a:spAutoFit/>
          </a:bodyPr>
          <a:p>
            <a:pPr lvl="0" algn="l">
              <a:buClrTx/>
              <a:buSzTx/>
              <a:buFontTx/>
            </a:pPr>
            <a:r>
              <a:rPr lang="en-US" altLang="zh-CN" sz="2400">
                <a:latin typeface="Times New Roman" panose="02020603050405020304" charset="0"/>
                <a:cs typeface="Times New Roman" panose="02020603050405020304" charset="0"/>
                <a:sym typeface="+mn-ea"/>
              </a:rPr>
              <a:t>promote trade</a:t>
            </a:r>
            <a:endParaRPr lang="en-US" altLang="zh-CN" sz="2400">
              <a:latin typeface="Times New Roman" panose="02020603050405020304" charset="0"/>
              <a:cs typeface="Times New Roman" panose="02020603050405020304" charset="0"/>
              <a:sym typeface="+mn-ea"/>
            </a:endParaRPr>
          </a:p>
        </p:txBody>
      </p:sp>
      <p:sp>
        <p:nvSpPr>
          <p:cNvPr id="41" name="椭圆 40"/>
          <p:cNvSpPr/>
          <p:nvPr/>
        </p:nvSpPr>
        <p:spPr>
          <a:xfrm>
            <a:off x="6482715" y="1200150"/>
            <a:ext cx="2879090" cy="851535"/>
          </a:xfrm>
          <a:prstGeom prst="ellipse">
            <a:avLst/>
          </a:prstGeom>
          <a:noFill/>
          <a:ln>
            <a:solidFill>
              <a:srgbClr val="0070C0"/>
            </a:solidFill>
            <a:prstDash val="sysDash"/>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文本框 41"/>
          <p:cNvSpPr txBox="1"/>
          <p:nvPr/>
        </p:nvSpPr>
        <p:spPr>
          <a:xfrm>
            <a:off x="1769110" y="717550"/>
            <a:ext cx="1236980" cy="521970"/>
          </a:xfrm>
          <a:prstGeom prst="rect">
            <a:avLst/>
          </a:prstGeom>
          <a:noFill/>
        </p:spPr>
        <p:txBody>
          <a:bodyPr wrap="square" rtlCol="0">
            <a:spAutoFit/>
          </a:bodyPr>
          <a:p>
            <a:r>
              <a:rPr lang="en-US" altLang="zh-CN" sz="2800" b="1">
                <a:solidFill>
                  <a:srgbClr val="FF0000"/>
                </a:solidFill>
                <a:latin typeface="Times New Roman" panose="02020603050405020304" charset="0"/>
                <a:cs typeface="Times New Roman" panose="02020603050405020304" charset="0"/>
              </a:rPr>
              <a:t>Trade</a:t>
            </a:r>
            <a:endParaRPr lang="en-US" altLang="zh-CN" sz="2800" b="1">
              <a:solidFill>
                <a:srgbClr val="FF0000"/>
              </a:solidFill>
              <a:latin typeface="Times New Roman" panose="02020603050405020304" charset="0"/>
              <a:cs typeface="Times New Roman" panose="02020603050405020304" charset="0"/>
            </a:endParaRPr>
          </a:p>
        </p:txBody>
      </p:sp>
      <p:sp>
        <p:nvSpPr>
          <p:cNvPr id="43" name="上箭头 42"/>
          <p:cNvSpPr/>
          <p:nvPr/>
        </p:nvSpPr>
        <p:spPr>
          <a:xfrm rot="2700000">
            <a:off x="9544685" y="1090930"/>
            <a:ext cx="312420" cy="682625"/>
          </a:xfrm>
          <a:prstGeom prst="upArrow">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上箭头 43"/>
          <p:cNvSpPr/>
          <p:nvPr/>
        </p:nvSpPr>
        <p:spPr>
          <a:xfrm>
            <a:off x="2171700" y="1239520"/>
            <a:ext cx="431800" cy="916305"/>
          </a:xfrm>
          <a:prstGeom prst="upArrow">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文本框 44"/>
          <p:cNvSpPr txBox="1"/>
          <p:nvPr/>
        </p:nvSpPr>
        <p:spPr>
          <a:xfrm>
            <a:off x="4172585" y="814070"/>
            <a:ext cx="1236980" cy="521970"/>
          </a:xfrm>
          <a:prstGeom prst="rect">
            <a:avLst/>
          </a:prstGeom>
          <a:noFill/>
        </p:spPr>
        <p:txBody>
          <a:bodyPr wrap="square" rtlCol="0">
            <a:spAutoFit/>
          </a:bodyPr>
          <a:p>
            <a:r>
              <a:rPr lang="en-US" altLang="zh-CN" sz="2800" b="1">
                <a:solidFill>
                  <a:srgbClr val="FF0000"/>
                </a:solidFill>
                <a:latin typeface="Times New Roman" panose="02020603050405020304" charset="0"/>
                <a:cs typeface="Times New Roman" panose="02020603050405020304" charset="0"/>
              </a:rPr>
              <a:t>Bond</a:t>
            </a:r>
            <a:endParaRPr lang="en-US" altLang="zh-CN" sz="2800" b="1">
              <a:solidFill>
                <a:srgbClr val="FF0000"/>
              </a:solidFill>
              <a:latin typeface="Times New Roman" panose="02020603050405020304" charset="0"/>
              <a:cs typeface="Times New Roman" panose="02020603050405020304" charset="0"/>
            </a:endParaRPr>
          </a:p>
        </p:txBody>
      </p:sp>
      <p:sp>
        <p:nvSpPr>
          <p:cNvPr id="46" name="上箭头 45"/>
          <p:cNvSpPr/>
          <p:nvPr/>
        </p:nvSpPr>
        <p:spPr>
          <a:xfrm>
            <a:off x="4587875" y="1336040"/>
            <a:ext cx="431800" cy="916305"/>
          </a:xfrm>
          <a:prstGeom prst="upArrow">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文本框 46"/>
          <p:cNvSpPr txBox="1"/>
          <p:nvPr/>
        </p:nvSpPr>
        <p:spPr>
          <a:xfrm>
            <a:off x="5977255" y="717550"/>
            <a:ext cx="3436620" cy="521970"/>
          </a:xfrm>
          <a:prstGeom prst="rect">
            <a:avLst/>
          </a:prstGeom>
          <a:noFill/>
        </p:spPr>
        <p:txBody>
          <a:bodyPr wrap="square" rtlCol="0">
            <a:spAutoFit/>
          </a:bodyPr>
          <a:p>
            <a:r>
              <a:rPr lang="en-US" altLang="zh-CN" sz="2800" b="1">
                <a:solidFill>
                  <a:srgbClr val="FF0000"/>
                </a:solidFill>
                <a:latin typeface="Times New Roman" panose="02020603050405020304" charset="0"/>
                <a:cs typeface="Times New Roman" panose="02020603050405020304" charset="0"/>
              </a:rPr>
              <a:t>Cultural exchange</a:t>
            </a:r>
            <a:endParaRPr lang="en-US" altLang="zh-CN" sz="2800" b="1">
              <a:solidFill>
                <a:srgbClr val="FF0000"/>
              </a:solidFill>
              <a:latin typeface="Times New Roman" panose="02020603050405020304" charset="0"/>
              <a:cs typeface="Times New Roman" panose="02020603050405020304" charset="0"/>
            </a:endParaRPr>
          </a:p>
        </p:txBody>
      </p:sp>
      <p:sp>
        <p:nvSpPr>
          <p:cNvPr id="48" name="文本框 47"/>
          <p:cNvSpPr txBox="1"/>
          <p:nvPr/>
        </p:nvSpPr>
        <p:spPr>
          <a:xfrm>
            <a:off x="9525635" y="717550"/>
            <a:ext cx="2875915" cy="521970"/>
          </a:xfrm>
          <a:prstGeom prst="rect">
            <a:avLst/>
          </a:prstGeom>
          <a:noFill/>
        </p:spPr>
        <p:txBody>
          <a:bodyPr wrap="square" rtlCol="0">
            <a:spAutoFit/>
          </a:bodyPr>
          <a:p>
            <a:r>
              <a:rPr lang="en-US" altLang="zh-CN" sz="2800" b="1">
                <a:solidFill>
                  <a:srgbClr val="FF0000"/>
                </a:solidFill>
                <a:latin typeface="Times New Roman" panose="02020603050405020304" charset="0"/>
                <a:cs typeface="Times New Roman" panose="02020603050405020304" charset="0"/>
              </a:rPr>
              <a:t>Responsiblity</a:t>
            </a:r>
            <a:endParaRPr lang="en-US" altLang="zh-CN" sz="2800" b="1">
              <a:solidFill>
                <a:srgbClr val="FF0000"/>
              </a:solidFill>
              <a:latin typeface="Times New Roman" panose="02020603050405020304" charset="0"/>
              <a:cs typeface="Times New Roman" panose="02020603050405020304" charset="0"/>
            </a:endParaRPr>
          </a:p>
        </p:txBody>
      </p:sp>
      <p:sp>
        <p:nvSpPr>
          <p:cNvPr id="49" name="文本框 48"/>
          <p:cNvSpPr txBox="1"/>
          <p:nvPr/>
        </p:nvSpPr>
        <p:spPr>
          <a:xfrm>
            <a:off x="-33020" y="-13970"/>
            <a:ext cx="7319645" cy="52197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Why do you think China want to explore the sea?</a:t>
            </a:r>
            <a:endParaRPr lang="en-US" altLang="zh-CN" sz="2800">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500" fill="hold">
                                          <p:stCondLst>
                                            <p:cond delay="0"/>
                                          </p:stCondLst>
                                        </p:cTn>
                                        <p:tgtEl>
                                          <p:spTgt spid="49"/>
                                        </p:tgtEl>
                                        <p:attrNameLst>
                                          <p:attrName>style.visibility</p:attrName>
                                        </p:attrNameLst>
                                      </p:cBhvr>
                                      <p:to>
                                        <p:strVal val="visible"/>
                                      </p:to>
                                    </p:set>
                                    <p:animEffect transition="in" filter="box(in)">
                                      <p:cBhvr>
                                        <p:cTn id="7" dur="5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500" fill="hold">
                                          <p:stCondLst>
                                            <p:cond delay="0"/>
                                          </p:stCondLst>
                                        </p:cTn>
                                        <p:tgtEl>
                                          <p:spTgt spid="44"/>
                                        </p:tgtEl>
                                        <p:attrNameLst>
                                          <p:attrName>style.visibility</p:attrName>
                                        </p:attrNameLst>
                                      </p:cBhvr>
                                      <p:to>
                                        <p:strVal val="visible"/>
                                      </p:to>
                                    </p:set>
                                    <p:animEffect transition="in" filter="box(in)">
                                      <p:cBhvr>
                                        <p:cTn id="12" dur="500"/>
                                        <p:tgtEl>
                                          <p:spTgt spid="44"/>
                                        </p:tgtEl>
                                      </p:cBhvr>
                                    </p:animEffect>
                                  </p:childTnLst>
                                </p:cTn>
                              </p:par>
                              <p:par>
                                <p:cTn id="13" presetID="4" presetClass="entr" presetSubtype="16" fill="hold" grpId="0" nodeType="withEffect">
                                  <p:stCondLst>
                                    <p:cond delay="0"/>
                                  </p:stCondLst>
                                  <p:childTnLst>
                                    <p:set>
                                      <p:cBhvr>
                                        <p:cTn id="14" dur="500" fill="hold">
                                          <p:stCondLst>
                                            <p:cond delay="0"/>
                                          </p:stCondLst>
                                        </p:cTn>
                                        <p:tgtEl>
                                          <p:spTgt spid="42"/>
                                        </p:tgtEl>
                                        <p:attrNameLst>
                                          <p:attrName>style.visibility</p:attrName>
                                        </p:attrNameLst>
                                      </p:cBhvr>
                                      <p:to>
                                        <p:strVal val="visible"/>
                                      </p:to>
                                    </p:set>
                                    <p:animEffect transition="in" filter="box(in)">
                                      <p:cBhvr>
                                        <p:cTn id="15" dur="500"/>
                                        <p:tgtEl>
                                          <p:spTgt spid="42"/>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500" fill="hold">
                                          <p:stCondLst>
                                            <p:cond delay="0"/>
                                          </p:stCondLst>
                                        </p:cTn>
                                        <p:tgtEl>
                                          <p:spTgt spid="46"/>
                                        </p:tgtEl>
                                        <p:attrNameLst>
                                          <p:attrName>style.visibility</p:attrName>
                                        </p:attrNameLst>
                                      </p:cBhvr>
                                      <p:to>
                                        <p:strVal val="visible"/>
                                      </p:to>
                                    </p:set>
                                    <p:animEffect transition="in" filter="box(in)">
                                      <p:cBhvr>
                                        <p:cTn id="20" dur="500"/>
                                        <p:tgtEl>
                                          <p:spTgt spid="46"/>
                                        </p:tgtEl>
                                      </p:cBhvr>
                                    </p:animEffect>
                                  </p:childTnLst>
                                </p:cTn>
                              </p:par>
                              <p:par>
                                <p:cTn id="21" presetID="4" presetClass="entr" presetSubtype="16" fill="hold" grpId="0" nodeType="withEffect">
                                  <p:stCondLst>
                                    <p:cond delay="0"/>
                                  </p:stCondLst>
                                  <p:childTnLst>
                                    <p:set>
                                      <p:cBhvr>
                                        <p:cTn id="22" dur="500" fill="hold">
                                          <p:stCondLst>
                                            <p:cond delay="0"/>
                                          </p:stCondLst>
                                        </p:cTn>
                                        <p:tgtEl>
                                          <p:spTgt spid="45"/>
                                        </p:tgtEl>
                                        <p:attrNameLst>
                                          <p:attrName>style.visibility</p:attrName>
                                        </p:attrNameLst>
                                      </p:cBhvr>
                                      <p:to>
                                        <p:strVal val="visible"/>
                                      </p:to>
                                    </p:set>
                                    <p:animEffect transition="in" filter="box(in)">
                                      <p:cBhvr>
                                        <p:cTn id="23" dur="500"/>
                                        <p:tgtEl>
                                          <p:spTgt spid="45"/>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box(in)">
                                      <p:cBhvr>
                                        <p:cTn id="28" dur="2000"/>
                                        <p:tgtEl>
                                          <p:spTgt spid="47"/>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500" fill="hold">
                                          <p:stCondLst>
                                            <p:cond delay="0"/>
                                          </p:stCondLst>
                                        </p:cTn>
                                        <p:tgtEl>
                                          <p:spTgt spid="41"/>
                                        </p:tgtEl>
                                        <p:attrNameLst>
                                          <p:attrName>style.visibility</p:attrName>
                                        </p:attrNameLst>
                                      </p:cBhvr>
                                      <p:to>
                                        <p:strVal val="visible"/>
                                      </p:to>
                                    </p:set>
                                    <p:animEffect transition="in" filter="box(in)">
                                      <p:cBhvr>
                                        <p:cTn id="33" dur="500"/>
                                        <p:tgtEl>
                                          <p:spTgt spid="41"/>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grpId="0" nodeType="clickEffect">
                                  <p:stCondLst>
                                    <p:cond delay="0"/>
                                  </p:stCondLst>
                                  <p:childTnLst>
                                    <p:set>
                                      <p:cBhvr>
                                        <p:cTn id="37" dur="500" fill="hold">
                                          <p:stCondLst>
                                            <p:cond delay="0"/>
                                          </p:stCondLst>
                                        </p:cTn>
                                        <p:tgtEl>
                                          <p:spTgt spid="43"/>
                                        </p:tgtEl>
                                        <p:attrNameLst>
                                          <p:attrName>style.visibility</p:attrName>
                                        </p:attrNameLst>
                                      </p:cBhvr>
                                      <p:to>
                                        <p:strVal val="visible"/>
                                      </p:to>
                                    </p:set>
                                    <p:animEffect transition="in" filter="box(in)">
                                      <p:cBhvr>
                                        <p:cTn id="38" dur="500"/>
                                        <p:tgtEl>
                                          <p:spTgt spid="43"/>
                                        </p:tgtEl>
                                      </p:cBhvr>
                                    </p:animEffect>
                                  </p:childTnLst>
                                </p:cTn>
                              </p:par>
                              <p:par>
                                <p:cTn id="39" presetID="4" presetClass="entr" presetSubtype="16" fill="hold" grpId="0" nodeType="withEffect">
                                  <p:stCondLst>
                                    <p:cond delay="0"/>
                                  </p:stCondLst>
                                  <p:childTnLst>
                                    <p:set>
                                      <p:cBhvr>
                                        <p:cTn id="40" dur="500" fill="hold">
                                          <p:stCondLst>
                                            <p:cond delay="0"/>
                                          </p:stCondLst>
                                        </p:cTn>
                                        <p:tgtEl>
                                          <p:spTgt spid="48"/>
                                        </p:tgtEl>
                                        <p:attrNameLst>
                                          <p:attrName>style.visibility</p:attrName>
                                        </p:attrNameLst>
                                      </p:cBhvr>
                                      <p:to>
                                        <p:strVal val="visible"/>
                                      </p:to>
                                    </p:set>
                                    <p:animEffect transition="in" filter="box(in)">
                                      <p:cBhvr>
                                        <p:cTn id="4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4" grpId="0" animBg="1"/>
      <p:bldP spid="42" grpId="0"/>
      <p:bldP spid="46" grpId="0" animBg="1"/>
      <p:bldP spid="45" grpId="0"/>
      <p:bldP spid="47" grpId="0"/>
      <p:bldP spid="43" grpId="0" bldLvl="0" animBg="1"/>
      <p:bldP spid="48" grpId="0"/>
      <p:bldP spid="4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grpSp>
        <p:nvGrpSpPr>
          <p:cNvPr id="57" name="组合 56"/>
          <p:cNvGrpSpPr/>
          <p:nvPr>
            <p:custDataLst>
              <p:tags r:id="rId1"/>
            </p:custDataLst>
          </p:nvPr>
        </p:nvGrpSpPr>
        <p:grpSpPr>
          <a:xfrm>
            <a:off x="760730" y="0"/>
            <a:ext cx="4884420" cy="6858000"/>
            <a:chOff x="11646" y="0"/>
            <a:chExt cx="7692" cy="10800"/>
          </a:xfrm>
        </p:grpSpPr>
        <p:pic>
          <p:nvPicPr>
            <p:cNvPr id="58" name="图片 57" descr="98179563aacac9d22026a4c57df864e4"/>
            <p:cNvPicPr>
              <a:picLocks noChangeAspect="1"/>
            </p:cNvPicPr>
            <p:nvPr>
              <p:custDataLst>
                <p:tags r:id="rId2"/>
              </p:custDataLst>
            </p:nvPr>
          </p:nvPicPr>
          <p:blipFill>
            <a:blip r:embed="rId3"/>
            <a:stretch>
              <a:fillRect/>
            </a:stretch>
          </p:blipFill>
          <p:spPr>
            <a:xfrm>
              <a:off x="11646" y="0"/>
              <a:ext cx="7692" cy="10800"/>
            </a:xfrm>
            <a:prstGeom prst="rect">
              <a:avLst/>
            </a:prstGeom>
          </p:spPr>
        </p:pic>
        <p:sp>
          <p:nvSpPr>
            <p:cNvPr id="59" name="文本框 58"/>
            <p:cNvSpPr txBox="1"/>
            <p:nvPr>
              <p:custDataLst>
                <p:tags r:id="rId4"/>
              </p:custDataLst>
            </p:nvPr>
          </p:nvSpPr>
          <p:spPr>
            <a:xfrm>
              <a:off x="13692" y="6386"/>
              <a:ext cx="1927" cy="822"/>
            </a:xfrm>
            <a:prstGeom prst="rect">
              <a:avLst/>
            </a:prstGeom>
            <a:solidFill>
              <a:schemeClr val="bg1"/>
            </a:solidFill>
          </p:spPr>
          <p:txBody>
            <a:bodyPr wrap="square" rtlCol="0" anchor="t">
              <a:spAutoFit/>
            </a:bodyPr>
            <a:p>
              <a:r>
                <a:rPr lang="en-US" altLang="zh-CN" sz="2800" b="1">
                  <a:solidFill>
                    <a:srgbClr val="FF0000"/>
                  </a:solidFill>
                  <a:latin typeface="Times New Roman" panose="02020603050405020304" charset="0"/>
                  <a:cs typeface="Times New Roman" panose="02020603050405020304" charset="0"/>
                  <a:sym typeface="+mn-ea"/>
                </a:rPr>
                <a:t>Trade</a:t>
              </a:r>
              <a:endParaRPr lang="en-US" altLang="zh-CN" sz="2800" b="1">
                <a:solidFill>
                  <a:srgbClr val="FF0000"/>
                </a:solidFill>
                <a:latin typeface="Times New Roman" panose="02020603050405020304" charset="0"/>
                <a:cs typeface="Times New Roman" panose="02020603050405020304" charset="0"/>
                <a:sym typeface="+mn-ea"/>
              </a:endParaRPr>
            </a:p>
          </p:txBody>
        </p:sp>
        <p:sp>
          <p:nvSpPr>
            <p:cNvPr id="60" name="文本框 59"/>
            <p:cNvSpPr txBox="1"/>
            <p:nvPr>
              <p:custDataLst>
                <p:tags r:id="rId5"/>
              </p:custDataLst>
            </p:nvPr>
          </p:nvSpPr>
          <p:spPr>
            <a:xfrm>
              <a:off x="12387" y="4669"/>
              <a:ext cx="2536" cy="1501"/>
            </a:xfrm>
            <a:prstGeom prst="rect">
              <a:avLst/>
            </a:prstGeom>
            <a:solidFill>
              <a:schemeClr val="bg1"/>
            </a:solidFill>
          </p:spPr>
          <p:txBody>
            <a:bodyPr wrap="square" rtlCol="0" anchor="t">
              <a:spAutoFit/>
            </a:bodyPr>
            <a:p>
              <a:r>
                <a:rPr lang="en-US" altLang="zh-CN" sz="2800" b="1">
                  <a:solidFill>
                    <a:srgbClr val="FF0000"/>
                  </a:solidFill>
                  <a:latin typeface="Times New Roman" panose="02020603050405020304" charset="0"/>
                  <a:cs typeface="Times New Roman" panose="02020603050405020304" charset="0"/>
                  <a:sym typeface="+mn-ea"/>
                </a:rPr>
                <a:t>Cultural</a:t>
              </a:r>
              <a:endParaRPr lang="en-US" altLang="zh-CN" sz="2800" b="1">
                <a:solidFill>
                  <a:srgbClr val="FF0000"/>
                </a:solidFill>
                <a:latin typeface="Times New Roman" panose="02020603050405020304" charset="0"/>
                <a:cs typeface="Times New Roman" panose="02020603050405020304" charset="0"/>
                <a:sym typeface="+mn-ea"/>
              </a:endParaRPr>
            </a:p>
            <a:p>
              <a:r>
                <a:rPr lang="en-US" altLang="zh-CN" sz="2800" b="1">
                  <a:solidFill>
                    <a:srgbClr val="FF0000"/>
                  </a:solidFill>
                  <a:latin typeface="Times New Roman" panose="02020603050405020304" charset="0"/>
                  <a:cs typeface="Times New Roman" panose="02020603050405020304" charset="0"/>
                  <a:sym typeface="+mn-ea"/>
                </a:rPr>
                <a:t>exchange</a:t>
              </a:r>
              <a:endParaRPr lang="en-US" altLang="zh-CN" sz="2800" b="1">
                <a:solidFill>
                  <a:srgbClr val="FF0000"/>
                </a:solidFill>
                <a:latin typeface="Times New Roman" panose="02020603050405020304" charset="0"/>
                <a:cs typeface="Times New Roman" panose="02020603050405020304" charset="0"/>
                <a:sym typeface="+mn-ea"/>
              </a:endParaRPr>
            </a:p>
          </p:txBody>
        </p:sp>
        <p:sp>
          <p:nvSpPr>
            <p:cNvPr id="61" name="文本框 60"/>
            <p:cNvSpPr txBox="1"/>
            <p:nvPr>
              <p:custDataLst>
                <p:tags r:id="rId6"/>
              </p:custDataLst>
            </p:nvPr>
          </p:nvSpPr>
          <p:spPr>
            <a:xfrm>
              <a:off x="14354" y="3750"/>
              <a:ext cx="1907" cy="822"/>
            </a:xfrm>
            <a:prstGeom prst="rect">
              <a:avLst/>
            </a:prstGeom>
            <a:solidFill>
              <a:schemeClr val="bg1"/>
            </a:solidFill>
          </p:spPr>
          <p:txBody>
            <a:bodyPr wrap="square" rtlCol="0" anchor="t">
              <a:spAutoFit/>
            </a:bodyPr>
            <a:p>
              <a:r>
                <a:rPr lang="en-US" altLang="zh-CN" sz="2800" b="1">
                  <a:solidFill>
                    <a:srgbClr val="FF0000"/>
                  </a:solidFill>
                  <a:latin typeface="Times New Roman" panose="02020603050405020304" charset="0"/>
                  <a:cs typeface="Times New Roman" panose="02020603050405020304" charset="0"/>
                  <a:sym typeface="+mn-ea"/>
                </a:rPr>
                <a:t>Bonds</a:t>
              </a:r>
              <a:endParaRPr lang="en-US" altLang="zh-CN" sz="2800" b="1">
                <a:solidFill>
                  <a:srgbClr val="FF0000"/>
                </a:solidFill>
                <a:latin typeface="Times New Roman" panose="02020603050405020304" charset="0"/>
                <a:cs typeface="Times New Roman" panose="02020603050405020304" charset="0"/>
                <a:sym typeface="+mn-ea"/>
              </a:endParaRPr>
            </a:p>
          </p:txBody>
        </p:sp>
        <p:sp>
          <p:nvSpPr>
            <p:cNvPr id="62" name="文本框 61"/>
            <p:cNvSpPr txBox="1"/>
            <p:nvPr>
              <p:custDataLst>
                <p:tags r:id="rId7"/>
              </p:custDataLst>
            </p:nvPr>
          </p:nvSpPr>
          <p:spPr>
            <a:xfrm>
              <a:off x="12733" y="2406"/>
              <a:ext cx="3821" cy="822"/>
            </a:xfrm>
            <a:prstGeom prst="rect">
              <a:avLst/>
            </a:prstGeom>
            <a:solidFill>
              <a:schemeClr val="bg1"/>
            </a:solidFill>
          </p:spPr>
          <p:txBody>
            <a:bodyPr wrap="square" rtlCol="0" anchor="t">
              <a:spAutoFit/>
            </a:bodyPr>
            <a:p>
              <a:r>
                <a:rPr lang="en-US" altLang="zh-CN" sz="2800" b="1">
                  <a:solidFill>
                    <a:srgbClr val="FF0000"/>
                  </a:solidFill>
                  <a:latin typeface="Times New Roman" panose="02020603050405020304" charset="0"/>
                  <a:cs typeface="Times New Roman" panose="02020603050405020304" charset="0"/>
                  <a:sym typeface="+mn-ea"/>
                </a:rPr>
                <a:t>Responsibility</a:t>
              </a:r>
              <a:endParaRPr lang="en-US" altLang="zh-CN" sz="2800" b="1">
                <a:solidFill>
                  <a:srgbClr val="FF0000"/>
                </a:solidFill>
                <a:latin typeface="Times New Roman" panose="02020603050405020304" charset="0"/>
                <a:cs typeface="Times New Roman" panose="02020603050405020304" charset="0"/>
                <a:sym typeface="+mn-ea"/>
              </a:endParaRPr>
            </a:p>
          </p:txBody>
        </p:sp>
      </p:grpSp>
      <p:sp>
        <p:nvSpPr>
          <p:cNvPr id="64" name="文本框 63"/>
          <p:cNvSpPr txBox="1"/>
          <p:nvPr>
            <p:custDataLst>
              <p:tags r:id="rId8"/>
            </p:custDataLst>
          </p:nvPr>
        </p:nvSpPr>
        <p:spPr>
          <a:xfrm>
            <a:off x="5073015" y="3190240"/>
            <a:ext cx="6576060" cy="706755"/>
          </a:xfrm>
          <a:prstGeom prst="rect">
            <a:avLst/>
          </a:prstGeom>
          <a:noFill/>
        </p:spPr>
        <p:txBody>
          <a:bodyPr wrap="square" rtlCol="0">
            <a:spAutoFit/>
          </a:bodyPr>
          <a:p>
            <a:pPr algn="ctr"/>
            <a:r>
              <a:rPr lang="en-US" altLang="zh-CN" sz="4000">
                <a:solidFill>
                  <a:srgbClr val="FF0000"/>
                </a:solidFill>
                <a:latin typeface="Times New Roman" panose="02020603050405020304" charset="0"/>
                <a:cs typeface="Times New Roman" panose="02020603050405020304" charset="0"/>
              </a:rPr>
              <a:t>Reaching out</a:t>
            </a:r>
            <a:r>
              <a:rPr lang="en-US" altLang="zh-CN" sz="4000">
                <a:solidFill>
                  <a:srgbClr val="0070C0"/>
                </a:solidFill>
                <a:latin typeface="Times New Roman" panose="02020603050405020304" charset="0"/>
                <a:cs typeface="Times New Roman" panose="02020603050405020304" charset="0"/>
              </a:rPr>
              <a:t> across the sea</a:t>
            </a:r>
            <a:endParaRPr lang="en-US" altLang="zh-CN" sz="4000">
              <a:solidFill>
                <a:srgbClr val="0070C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1000" fill="hold"/>
                                        <p:tgtEl>
                                          <p:spTgt spid="57"/>
                                        </p:tgtEl>
                                        <p:attrNameLst>
                                          <p:attrName>ppt_w</p:attrName>
                                        </p:attrNameLst>
                                      </p:cBhvr>
                                      <p:tavLst>
                                        <p:tav tm="0">
                                          <p:val>
                                            <p:strVal val="#ppt_w*0.70"/>
                                          </p:val>
                                        </p:tav>
                                        <p:tav tm="100000">
                                          <p:val>
                                            <p:strVal val="#ppt_w"/>
                                          </p:val>
                                        </p:tav>
                                      </p:tavLst>
                                    </p:anim>
                                    <p:anim calcmode="lin" valueType="num">
                                      <p:cBhvr>
                                        <p:cTn id="8" dur="1000" fill="hold"/>
                                        <p:tgtEl>
                                          <p:spTgt spid="57"/>
                                        </p:tgtEl>
                                        <p:attrNameLst>
                                          <p:attrName>ppt_h</p:attrName>
                                        </p:attrNameLst>
                                      </p:cBhvr>
                                      <p:tavLst>
                                        <p:tav tm="0">
                                          <p:val>
                                            <p:strVal val="#ppt_h"/>
                                          </p:val>
                                        </p:tav>
                                        <p:tav tm="100000">
                                          <p:val>
                                            <p:strVal val="#ppt_h"/>
                                          </p:val>
                                        </p:tav>
                                      </p:tavLst>
                                    </p:anim>
                                    <p:animEffect transition="in" filter="fade">
                                      <p:cBhvr>
                                        <p:cTn id="9" dur="1000"/>
                                        <p:tgtEl>
                                          <p:spTgt spid="57"/>
                                        </p:tgtEl>
                                      </p:cBhvr>
                                    </p:animEffect>
                                  </p:childTnLst>
                                </p:cTn>
                              </p:par>
                              <p:par>
                                <p:cTn id="10" presetID="1" presetClass="entr" presetSubtype="0" fill="hold" grpId="0" nodeType="withEffect">
                                  <p:stCondLst>
                                    <p:cond delay="0"/>
                                  </p:stCondLst>
                                  <p:childTnLst>
                                    <p:set>
                                      <p:cBhvr>
                                        <p:cTn id="11"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10565" y="825500"/>
            <a:ext cx="10985500" cy="181483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What is the significance of the Belt and Road Initiative.(</a:t>
            </a:r>
            <a:r>
              <a:rPr lang="zh-CN" altLang="en-US" sz="2800">
                <a:latin typeface="Times New Roman" panose="02020603050405020304" charset="0"/>
                <a:cs typeface="Times New Roman" panose="02020603050405020304" charset="0"/>
              </a:rPr>
              <a:t>一带一路）</a:t>
            </a:r>
            <a:endParaRPr lang="zh-CN" altLang="en-US"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encourage cooperation and trade</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strenghen the bonds between China and the rest of the world </a:t>
            </a:r>
            <a:endParaRPr lang="en-US" altLang="zh-CN"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develop the world for trade and cultural exchange... </a:t>
            </a:r>
            <a:endParaRPr lang="en-US" altLang="zh-CN" sz="2800">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custDataLst>
              <p:tags r:id="rId1"/>
            </p:custDataLst>
          </p:nvPr>
        </p:nvPicPr>
        <p:blipFill>
          <a:blip r:embed="rId2"/>
          <a:stretch>
            <a:fillRect/>
          </a:stretch>
        </p:blipFill>
        <p:spPr>
          <a:xfrm>
            <a:off x="87630" y="91440"/>
            <a:ext cx="2076450" cy="1386840"/>
          </a:xfrm>
          <a:prstGeom prst="rect">
            <a:avLst/>
          </a:prstGeom>
        </p:spPr>
      </p:pic>
      <p:sp>
        <p:nvSpPr>
          <p:cNvPr id="7" name="文本框 6"/>
          <p:cNvSpPr txBox="1"/>
          <p:nvPr>
            <p:custDataLst>
              <p:tags r:id="rId3"/>
            </p:custDataLst>
          </p:nvPr>
        </p:nvSpPr>
        <p:spPr>
          <a:xfrm>
            <a:off x="2164080" y="156210"/>
            <a:ext cx="9852025" cy="1322070"/>
          </a:xfrm>
          <a:prstGeom prst="rect">
            <a:avLst/>
          </a:prstGeom>
          <a:noFill/>
        </p:spPr>
        <p:txBody>
          <a:bodyPr wrap="square" rtlCol="0" anchor="t">
            <a:spAutoFit/>
          </a:bodyPr>
          <a:p>
            <a:r>
              <a:rPr lang="zh-CN" altLang="en-US" sz="2400">
                <a:latin typeface="Times New Roman" panose="02020603050405020304" charset="0"/>
                <a:cs typeface="Times New Roman" panose="02020603050405020304" charset="0"/>
                <a:sym typeface="+mn-ea"/>
              </a:rPr>
              <a:t>The Third Belt and Road Forum for International Cooperation (第三届“一带一路”国际合作高峰论坛) is going to be held in China in 2023.</a:t>
            </a:r>
            <a:r>
              <a:rPr lang="zh-CN" altLang="en-US" sz="2800" b="1">
                <a:latin typeface="Times New Roman" panose="02020603050405020304" charset="0"/>
                <a:cs typeface="Times New Roman" panose="02020603050405020304" charset="0"/>
                <a:sym typeface="+mn-ea"/>
              </a:rPr>
              <a:t>As students, we are going to speak up for China on Sea Exploration.</a:t>
            </a:r>
            <a:endParaRPr lang="zh-CN" altLang="en-US" sz="2800" b="1">
              <a:latin typeface="Times New Roman" panose="02020603050405020304" charset="0"/>
              <a:cs typeface="Times New Roman" panose="02020603050405020304" charset="0"/>
              <a:sym typeface="+mn-ea"/>
            </a:endParaRPr>
          </a:p>
        </p:txBody>
      </p:sp>
      <p:sp>
        <p:nvSpPr>
          <p:cNvPr id="5" name="文本框 4"/>
          <p:cNvSpPr txBox="1"/>
          <p:nvPr>
            <p:custDataLst>
              <p:tags r:id="rId4"/>
            </p:custDataLst>
          </p:nvPr>
        </p:nvSpPr>
        <p:spPr>
          <a:xfrm>
            <a:off x="87630" y="1757680"/>
            <a:ext cx="5780405" cy="4877435"/>
          </a:xfrm>
          <a:prstGeom prst="rect">
            <a:avLst/>
          </a:prstGeom>
          <a:noFill/>
        </p:spPr>
        <p:txBody>
          <a:bodyPr wrap="square" rtlCol="0" anchor="t">
            <a:noAutofit/>
          </a:bodyPr>
          <a:p>
            <a:r>
              <a:rPr lang="zh-CN" altLang="en-US" sz="2800">
                <a:latin typeface="Times New Roman" panose="02020603050405020304" charset="0"/>
                <a:cs typeface="Times New Roman" panose="02020603050405020304" charset="0"/>
              </a:rPr>
              <a:t> </a:t>
            </a:r>
            <a:r>
              <a:rPr lang="zh-CN" altLang="en-US" sz="2800" b="1">
                <a:latin typeface="Times New Roman" panose="02020603050405020304" charset="0"/>
                <a:cs typeface="Times New Roman" panose="02020603050405020304" charset="0"/>
              </a:rPr>
              <a:t>Content:</a:t>
            </a:r>
            <a:r>
              <a:rPr lang="zh-CN" altLang="en-US" sz="2800">
                <a:latin typeface="Times New Roman" panose="02020603050405020304" charset="0"/>
                <a:cs typeface="Times New Roman" panose="02020603050405020304" charset="0"/>
              </a:rPr>
              <a:t> </a:t>
            </a:r>
            <a:endParaRPr lang="zh-CN" altLang="en-US" sz="2800">
              <a:latin typeface="Times New Roman" panose="02020603050405020304" charset="0"/>
              <a:cs typeface="Times New Roman" panose="02020603050405020304" charset="0"/>
            </a:endParaRPr>
          </a:p>
          <a:p>
            <a:pPr marL="457200" indent="-457200">
              <a:buFont typeface="Wingdings" panose="05000000000000000000" charset="0"/>
              <a:buChar char="p"/>
            </a:pPr>
            <a:r>
              <a:rPr lang="zh-CN" altLang="en-US" sz="2800">
                <a:latin typeface="Times New Roman" panose="02020603050405020304" charset="0"/>
                <a:cs typeface="Times New Roman" panose="02020603050405020304" charset="0"/>
              </a:rPr>
              <a:t>the </a:t>
            </a:r>
            <a:r>
              <a:rPr lang="zh-CN" altLang="en-US" sz="2800" b="1">
                <a:solidFill>
                  <a:srgbClr val="FF0000"/>
                </a:solidFill>
                <a:latin typeface="Times New Roman" panose="02020603050405020304" charset="0"/>
                <a:cs typeface="Times New Roman" panose="02020603050405020304" charset="0"/>
              </a:rPr>
              <a:t>development </a:t>
            </a:r>
            <a:r>
              <a:rPr lang="zh-CN" altLang="en-US" sz="2800">
                <a:latin typeface="Times New Roman" panose="02020603050405020304" charset="0"/>
                <a:cs typeface="Times New Roman" panose="02020603050405020304" charset="0"/>
              </a:rPr>
              <a:t>of China’s sea exploration</a:t>
            </a:r>
            <a:endParaRPr lang="zh-CN" altLang="en-US" sz="2800">
              <a:latin typeface="Times New Roman" panose="02020603050405020304" charset="0"/>
              <a:cs typeface="Times New Roman" panose="02020603050405020304" charset="0"/>
            </a:endParaRPr>
          </a:p>
          <a:p>
            <a:pPr marL="457200" indent="-457200">
              <a:buFont typeface="Wingdings" panose="05000000000000000000" charset="0"/>
              <a:buChar char="p"/>
            </a:pPr>
            <a:r>
              <a:rPr lang="zh-CN" altLang="en-US" sz="2800">
                <a:latin typeface="Times New Roman" panose="02020603050405020304" charset="0"/>
                <a:cs typeface="Times New Roman" panose="02020603050405020304" charset="0"/>
              </a:rPr>
              <a:t>the </a:t>
            </a:r>
            <a:r>
              <a:rPr lang="zh-CN" altLang="en-US" sz="2800" b="1">
                <a:solidFill>
                  <a:srgbClr val="FF0000"/>
                </a:solidFill>
                <a:latin typeface="Times New Roman" panose="02020603050405020304" charset="0"/>
                <a:cs typeface="Times New Roman" panose="02020603050405020304" charset="0"/>
              </a:rPr>
              <a:t>significance </a:t>
            </a:r>
            <a:r>
              <a:rPr lang="zh-CN" altLang="en-US" sz="2800">
                <a:latin typeface="Times New Roman" panose="02020603050405020304" charset="0"/>
                <a:cs typeface="Times New Roman" panose="02020603050405020304" charset="0"/>
              </a:rPr>
              <a:t>of the Belt and Road</a:t>
            </a:r>
            <a:endParaRPr lang="zh-CN" altLang="en-US" sz="2800">
              <a:latin typeface="Times New Roman" panose="02020603050405020304" charset="0"/>
              <a:cs typeface="Times New Roman" panose="02020603050405020304" charset="0"/>
            </a:endParaRPr>
          </a:p>
          <a:p>
            <a:pPr marL="457200" indent="-457200">
              <a:buFont typeface="Wingdings" panose="05000000000000000000" charset="0"/>
              <a:buChar char="p"/>
            </a:pPr>
            <a:r>
              <a:rPr lang="en-US" sz="2800">
                <a:latin typeface="Times New Roman" panose="02020603050405020304" charset="0"/>
                <a:cs typeface="Times New Roman" panose="02020603050405020304" charset="0"/>
              </a:rPr>
              <a:t>the </a:t>
            </a:r>
            <a:r>
              <a:rPr lang="en-US" sz="2800" b="1">
                <a:solidFill>
                  <a:srgbClr val="FF0000"/>
                </a:solidFill>
                <a:latin typeface="Times New Roman" panose="02020603050405020304" charset="0"/>
                <a:cs typeface="Times New Roman" panose="02020603050405020304" charset="0"/>
              </a:rPr>
              <a:t>contributions</a:t>
            </a:r>
            <a:r>
              <a:rPr lang="en-US" sz="2800" b="1">
                <a:latin typeface="Times New Roman" panose="02020603050405020304" charset="0"/>
                <a:cs typeface="Times New Roman" panose="02020603050405020304" charset="0"/>
              </a:rPr>
              <a:t>(</a:t>
            </a:r>
            <a:r>
              <a:rPr lang="zh-CN" altLang="en-US" sz="2800" b="1">
                <a:latin typeface="Times New Roman" panose="02020603050405020304" charset="0"/>
                <a:cs typeface="Times New Roman" panose="02020603050405020304" charset="0"/>
              </a:rPr>
              <a:t>贡献</a:t>
            </a:r>
            <a:r>
              <a:rPr lang="en-US" altLang="zh-CN" sz="2800" b="1">
                <a:latin typeface="Times New Roman" panose="02020603050405020304" charset="0"/>
                <a:cs typeface="Times New Roman" panose="02020603050405020304" charset="0"/>
              </a:rPr>
              <a:t>)</a:t>
            </a:r>
            <a:r>
              <a:rPr lang="en-US" sz="2800" b="1">
                <a:latin typeface="Times New Roman" panose="02020603050405020304" charset="0"/>
                <a:cs typeface="Times New Roman" panose="02020603050405020304" charset="0"/>
              </a:rPr>
              <a:t> </a:t>
            </a:r>
            <a:r>
              <a:rPr lang="en-US" sz="2800">
                <a:latin typeface="Times New Roman" panose="02020603050405020304" charset="0"/>
                <a:cs typeface="Times New Roman" panose="02020603050405020304" charset="0"/>
              </a:rPr>
              <a:t>students can do for Belt and Road </a:t>
            </a:r>
            <a:endParaRPr lang="en-US" altLang="en-US" sz="2800">
              <a:latin typeface="Times New Roman" panose="02020603050405020304" charset="0"/>
              <a:cs typeface="Times New Roman" panose="02020603050405020304" charset="0"/>
            </a:endParaRPr>
          </a:p>
          <a:p>
            <a:pPr indent="0">
              <a:buFont typeface="Wingdings" panose="05000000000000000000" charset="0"/>
              <a:buNone/>
            </a:pPr>
            <a:r>
              <a:rPr lang="zh-CN" altLang="en-US" sz="2800">
                <a:latin typeface="Times New Roman" panose="02020603050405020304" charset="0"/>
                <a:cs typeface="Times New Roman" panose="02020603050405020304" charset="0"/>
              </a:rPr>
              <a:t>Requirement:take turns to speak up</a:t>
            </a:r>
            <a:endParaRPr lang="zh-CN" altLang="en-US" sz="2800">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     </a:t>
            </a:r>
            <a:r>
              <a:rPr lang="zh-CN" altLang="en-US" sz="2800">
                <a:latin typeface="Times New Roman" panose="02020603050405020304" charset="0"/>
                <a:cs typeface="Times New Roman" panose="02020603050405020304" charset="0"/>
              </a:rPr>
              <a:t>(use your notes to help you)</a:t>
            </a:r>
            <a:endParaRPr lang="zh-CN" altLang="en-US" sz="2800">
              <a:latin typeface="Times New Roman" panose="02020603050405020304" charset="0"/>
              <a:cs typeface="Times New Roman" panose="02020603050405020304" charset="0"/>
            </a:endParaRPr>
          </a:p>
          <a:p>
            <a:endParaRPr lang="zh-CN" altLang="en-US" sz="2800">
              <a:latin typeface="Times New Roman" panose="02020603050405020304" charset="0"/>
              <a:cs typeface="Times New Roman" panose="02020603050405020304" charset="0"/>
            </a:endParaRPr>
          </a:p>
          <a:p>
            <a:endParaRPr lang="zh-CN" altLang="en-US" sz="2800">
              <a:latin typeface="Times New Roman" panose="02020603050405020304" charset="0"/>
              <a:cs typeface="Times New Roman" panose="02020603050405020304" charset="0"/>
            </a:endParaRPr>
          </a:p>
        </p:txBody>
      </p:sp>
      <p:sp>
        <p:nvSpPr>
          <p:cNvPr id="9" name="文本框 8"/>
          <p:cNvSpPr txBox="1"/>
          <p:nvPr>
            <p:custDataLst>
              <p:tags r:id="rId5"/>
            </p:custDataLst>
          </p:nvPr>
        </p:nvSpPr>
        <p:spPr>
          <a:xfrm>
            <a:off x="5868035" y="1757680"/>
            <a:ext cx="6323965" cy="4876800"/>
          </a:xfrm>
          <a:prstGeom prst="rect">
            <a:avLst/>
          </a:prstGeom>
          <a:solidFill>
            <a:srgbClr val="92D050"/>
          </a:solidFill>
        </p:spPr>
        <p:txBody>
          <a:bodyPr wrap="square" rtlCol="0" anchor="t">
            <a:noAutofit/>
          </a:bodyPr>
          <a:p>
            <a:r>
              <a:rPr lang="zh-CN" altLang="en-US" sz="2800">
                <a:latin typeface="Times New Roman" panose="02020603050405020304" charset="0"/>
                <a:cs typeface="Times New Roman" panose="02020603050405020304" charset="0"/>
                <a:sym typeface="+mn-ea"/>
              </a:rPr>
              <a:t>Micro Forum(论坛) on Sea Exploration</a:t>
            </a:r>
            <a:endParaRPr lang="zh-CN" altLang="en-US" sz="2800">
              <a:latin typeface="Times New Roman" panose="02020603050405020304" charset="0"/>
              <a:cs typeface="Times New Roman" panose="02020603050405020304" charset="0"/>
            </a:endParaRPr>
          </a:p>
          <a:p>
            <a:r>
              <a:rPr lang="zh-CN" altLang="en-US" sz="2800" b="1">
                <a:latin typeface="Times New Roman" panose="02020603050405020304" charset="0"/>
                <a:cs typeface="Times New Roman" panose="02020603050405020304" charset="0"/>
                <a:sym typeface="+mn-ea"/>
              </a:rPr>
              <a:t>(Student 1 )</a:t>
            </a:r>
            <a:endParaRPr lang="zh-CN" altLang="en-US" sz="2800" b="1">
              <a:latin typeface="Times New Roman" panose="02020603050405020304" charset="0"/>
              <a:cs typeface="Times New Roman" panose="02020603050405020304" charset="0"/>
            </a:endParaRPr>
          </a:p>
          <a:p>
            <a:r>
              <a:rPr lang="zh-CN" altLang="en-US" sz="2800" u="sng">
                <a:latin typeface="Times New Roman" panose="02020603050405020304" charset="0"/>
                <a:cs typeface="Times New Roman" panose="02020603050405020304" charset="0"/>
                <a:sym typeface="+mn-ea"/>
              </a:rPr>
              <a:t>Good morning, ladies and gentlemen.Welcome to The Third Belt and Road Forum for International Cooperation.</a:t>
            </a:r>
            <a:r>
              <a:rPr lang="en-US" altLang="zh-CN" sz="2800" u="sng">
                <a:latin typeface="Times New Roman" panose="02020603050405020304" charset="0"/>
                <a:cs typeface="Times New Roman" panose="02020603050405020304" charset="0"/>
                <a:sym typeface="+mn-ea"/>
              </a:rPr>
              <a:t> </a:t>
            </a:r>
            <a:r>
              <a:rPr lang="zh-CN" altLang="en-US" sz="2800" u="sng">
                <a:latin typeface="Times New Roman" panose="02020603050405020304" charset="0"/>
                <a:cs typeface="Times New Roman" panose="02020603050405020304" charset="0"/>
                <a:sym typeface="+mn-ea"/>
              </a:rPr>
              <a:t>Here we are going to speak for China on Sea Exploration.</a:t>
            </a:r>
            <a:endParaRPr lang="zh-CN" altLang="en-US" sz="2800" u="sng">
              <a:latin typeface="Times New Roman" panose="02020603050405020304" charset="0"/>
              <a:cs typeface="Times New Roman" panose="02020603050405020304" charset="0"/>
            </a:endParaRPr>
          </a:p>
          <a:p>
            <a:r>
              <a:rPr lang="zh-CN" altLang="en-US" sz="2800" b="1">
                <a:latin typeface="Times New Roman" panose="02020603050405020304" charset="0"/>
                <a:cs typeface="Times New Roman" panose="02020603050405020304" charset="0"/>
                <a:sym typeface="+mn-ea"/>
              </a:rPr>
              <a:t>(Student 2) </a:t>
            </a:r>
            <a:r>
              <a:rPr lang="zh-CN" altLang="en-US" sz="2800">
                <a:latin typeface="Times New Roman" panose="02020603050405020304" charset="0"/>
                <a:cs typeface="Times New Roman" panose="02020603050405020304" charset="0"/>
                <a:sym typeface="+mn-ea"/>
              </a:rPr>
              <a:t>To begin with,…</a:t>
            </a:r>
            <a:endParaRPr lang="zh-CN" altLang="en-US" sz="2800">
              <a:latin typeface="Times New Roman" panose="02020603050405020304" charset="0"/>
              <a:cs typeface="Times New Roman" panose="02020603050405020304" charset="0"/>
              <a:sym typeface="+mn-ea"/>
            </a:endParaRPr>
          </a:p>
          <a:p>
            <a:r>
              <a:rPr lang="zh-CN" altLang="en-US" sz="2800" b="1">
                <a:latin typeface="Times New Roman" panose="02020603050405020304" charset="0"/>
                <a:cs typeface="Times New Roman" panose="02020603050405020304" charset="0"/>
                <a:sym typeface="+mn-ea"/>
              </a:rPr>
              <a:t>(Student 3</a:t>
            </a:r>
            <a:r>
              <a:rPr lang="en-US" altLang="zh-CN" sz="2800" b="1">
                <a:latin typeface="Times New Roman" panose="02020603050405020304" charset="0"/>
                <a:cs typeface="Times New Roman" panose="02020603050405020304" charset="0"/>
                <a:sym typeface="+mn-ea"/>
              </a:rPr>
              <a:t>...</a:t>
            </a:r>
            <a:r>
              <a:rPr lang="zh-CN" altLang="en-US" sz="2800" b="1">
                <a:latin typeface="Times New Roman" panose="02020603050405020304" charset="0"/>
                <a:cs typeface="Times New Roman" panose="02020603050405020304" charset="0"/>
                <a:sym typeface="+mn-ea"/>
              </a:rPr>
              <a:t>)</a:t>
            </a:r>
            <a:r>
              <a:rPr lang="zh-CN" altLang="en-US" sz="2800">
                <a:latin typeface="Times New Roman" panose="02020603050405020304" charset="0"/>
                <a:cs typeface="Times New Roman" panose="02020603050405020304" charset="0"/>
                <a:sym typeface="+mn-ea"/>
              </a:rPr>
              <a:t> Besides,...</a:t>
            </a:r>
            <a:endParaRPr lang="zh-CN" altLang="en-US" sz="2800">
              <a:latin typeface="Times New Roman" panose="02020603050405020304" charset="0"/>
              <a:cs typeface="Times New Roman" panose="02020603050405020304" charset="0"/>
            </a:endParaRPr>
          </a:p>
          <a:p>
            <a:r>
              <a:rPr lang="zh-CN" altLang="en-US" sz="2800">
                <a:latin typeface="Times New Roman" panose="02020603050405020304" charset="0"/>
                <a:cs typeface="Times New Roman" panose="02020603050405020304" charset="0"/>
                <a:sym typeface="+mn-ea"/>
              </a:rPr>
              <a:t>Finally,...</a:t>
            </a:r>
            <a:r>
              <a:rPr lang="en-US" altLang="zh-CN" sz="2800">
                <a:latin typeface="Times New Roman" panose="02020603050405020304" charset="0"/>
                <a:cs typeface="Times New Roman" panose="02020603050405020304" charset="0"/>
                <a:sym typeface="+mn-ea"/>
              </a:rPr>
              <a:t>..</a:t>
            </a:r>
            <a:r>
              <a:rPr lang="zh-CN" altLang="en-US" sz="2800">
                <a:latin typeface="Times New Roman" panose="02020603050405020304" charset="0"/>
                <a:cs typeface="Times New Roman" panose="02020603050405020304" charset="0"/>
                <a:sym typeface="+mn-ea"/>
              </a:rPr>
              <a:t>In conclusion,…</a:t>
            </a:r>
            <a:endParaRPr lang="zh-CN" altLang="en-US" sz="2800">
              <a:latin typeface="Times New Roman" panose="02020603050405020304" charset="0"/>
              <a:cs typeface="Times New Roman" panose="0202060305040502030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6963"/>
            <a:ext cx="12192000" cy="6874963"/>
          </a:xfrm>
          <a:prstGeom prst="rect">
            <a:avLst/>
          </a:prstGeom>
        </p:spPr>
      </p:pic>
      <p:sp>
        <p:nvSpPr>
          <p:cNvPr id="5" name="矩形 4"/>
          <p:cNvSpPr/>
          <p:nvPr>
            <p:custDataLst>
              <p:tags r:id="rId2"/>
            </p:custDataLst>
          </p:nvPr>
        </p:nvSpPr>
        <p:spPr>
          <a:xfrm>
            <a:off x="1988699" y="789557"/>
            <a:ext cx="8996119" cy="5064036"/>
          </a:xfrm>
          <a:prstGeom prst="rect">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 name="图片 6"/>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4864608"/>
            <a:ext cx="12192000" cy="1993392"/>
          </a:xfrm>
          <a:prstGeom prst="rect">
            <a:avLst/>
          </a:prstGeom>
        </p:spPr>
      </p:pic>
      <p:sp>
        <p:nvSpPr>
          <p:cNvPr id="20" name="矩形 19"/>
          <p:cNvSpPr/>
          <p:nvPr>
            <p:custDataLst>
              <p:tags r:id="rId5"/>
            </p:custDataLst>
          </p:nvPr>
        </p:nvSpPr>
        <p:spPr>
          <a:xfrm>
            <a:off x="0" y="2804795"/>
            <a:ext cx="12192635" cy="1383665"/>
          </a:xfrm>
          <a:prstGeom prst="rect">
            <a:avLst/>
          </a:prstGeom>
          <a:noFill/>
        </p:spPr>
        <p:txBody>
          <a:bodyPr wrap="square">
            <a:spAutoFit/>
          </a:bodyPr>
          <a:p>
            <a:r>
              <a:rPr lang="en-US" altLang="zh-CN" sz="2800" b="1" i="0" dirty="0">
                <a:solidFill>
                  <a:schemeClr val="tx1"/>
                </a:solidFill>
                <a:effectLst/>
                <a:latin typeface="Times New Roman" panose="02020603050405020304" charset="0"/>
                <a:cs typeface="Times New Roman" panose="02020603050405020304" charset="0"/>
              </a:rPr>
              <a:t>They (oceans) provide a breeding ground for life, connect the world and promote development.</a:t>
            </a:r>
            <a:endParaRPr lang="en-US" altLang="zh-CN" sz="2800" b="1" i="0" dirty="0">
              <a:solidFill>
                <a:schemeClr val="tx1"/>
              </a:solidFill>
              <a:effectLst/>
              <a:latin typeface="Times New Roman" panose="02020603050405020304" charset="0"/>
              <a:cs typeface="Times New Roman" panose="02020603050405020304" charset="0"/>
            </a:endParaRPr>
          </a:p>
          <a:p>
            <a:pPr algn="r"/>
            <a:r>
              <a:rPr lang="en-US" altLang="zh-CN" sz="2800" b="1" dirty="0">
                <a:solidFill>
                  <a:schemeClr val="tx1"/>
                </a:solidFill>
                <a:latin typeface="Times New Roman" panose="02020603050405020304" charset="0"/>
                <a:cs typeface="Times New Roman" panose="02020603050405020304" charset="0"/>
              </a:rPr>
              <a:t>                                               --- Xi Jinping</a:t>
            </a:r>
            <a:endParaRPr lang="en-US" altLang="zh-CN" sz="2800" b="1" i="0" dirty="0">
              <a:solidFill>
                <a:schemeClr val="tx1"/>
              </a:solidFill>
              <a:effectLst/>
              <a:latin typeface="Times New Roman" panose="02020603050405020304" charset="0"/>
              <a:cs typeface="Times New Roman" panose="02020603050405020304" charset="0"/>
            </a:endParaRPr>
          </a:p>
        </p:txBody>
      </p:sp>
      <p:sp>
        <p:nvSpPr>
          <p:cNvPr id="21" name="矩形 20"/>
          <p:cNvSpPr/>
          <p:nvPr>
            <p:custDataLst>
              <p:tags r:id="rId6"/>
            </p:custDataLst>
          </p:nvPr>
        </p:nvSpPr>
        <p:spPr>
          <a:xfrm>
            <a:off x="353060" y="4188460"/>
            <a:ext cx="11470640" cy="953135"/>
          </a:xfrm>
          <a:prstGeom prst="rect">
            <a:avLst/>
          </a:prstGeom>
          <a:noFill/>
        </p:spPr>
        <p:txBody>
          <a:bodyPr wrap="square">
            <a:spAutoFit/>
          </a:bodyPr>
          <a:p>
            <a:r>
              <a:rPr lang="zh-CN" altLang="en-US" sz="2800" b="1" i="0" dirty="0">
                <a:solidFill>
                  <a:schemeClr val="tx1"/>
                </a:solidFill>
                <a:effectLst/>
                <a:latin typeface="Times New Roman" panose="02020603050405020304" charset="0"/>
                <a:cs typeface="Times New Roman" panose="02020603050405020304" charset="0"/>
              </a:rPr>
              <a:t>海洋孕育了生命、联通了世界、促进了发展</a:t>
            </a:r>
            <a:r>
              <a:rPr lang="en-US" altLang="zh-CN" sz="2800" b="1" dirty="0">
                <a:solidFill>
                  <a:schemeClr val="tx1"/>
                </a:solidFill>
                <a:latin typeface="Times New Roman" panose="02020603050405020304" charset="0"/>
                <a:cs typeface="Times New Roman" panose="02020603050405020304" charset="0"/>
              </a:rPr>
              <a:t>                                           </a:t>
            </a:r>
            <a:endParaRPr lang="en-US" altLang="zh-CN" sz="2800" b="1" dirty="0">
              <a:solidFill>
                <a:schemeClr val="tx1"/>
              </a:solidFill>
              <a:latin typeface="Times New Roman" panose="02020603050405020304" charset="0"/>
              <a:cs typeface="Times New Roman" panose="02020603050405020304" charset="0"/>
            </a:endParaRPr>
          </a:p>
          <a:p>
            <a:pPr algn="r"/>
            <a:r>
              <a:rPr lang="en-US" altLang="zh-CN" sz="2800" b="1" dirty="0">
                <a:solidFill>
                  <a:schemeClr val="tx1"/>
                </a:solidFill>
                <a:latin typeface="Times New Roman" panose="02020603050405020304" charset="0"/>
                <a:cs typeface="Times New Roman" panose="02020603050405020304" charset="0"/>
              </a:rPr>
              <a:t>  --- </a:t>
            </a:r>
            <a:r>
              <a:rPr lang="zh-CN" altLang="en-US" sz="2800" b="1" dirty="0">
                <a:solidFill>
                  <a:schemeClr val="tx1"/>
                </a:solidFill>
                <a:latin typeface="Times New Roman" panose="02020603050405020304" charset="0"/>
                <a:cs typeface="Times New Roman" panose="02020603050405020304" charset="0"/>
              </a:rPr>
              <a:t>习近平</a:t>
            </a:r>
            <a:endParaRPr lang="zh-CN" altLang="en-US" sz="2800" b="1" i="0" dirty="0">
              <a:solidFill>
                <a:schemeClr val="tx1"/>
              </a:solidFill>
              <a:effectLst/>
              <a:latin typeface="Times New Roman" panose="02020603050405020304" charset="0"/>
              <a:cs typeface="Times New Roman" panose="02020603050405020304" charset="0"/>
            </a:endParaRPr>
          </a:p>
        </p:txBody>
      </p:sp>
      <p:sp>
        <p:nvSpPr>
          <p:cNvPr id="6" name="文本框 5"/>
          <p:cNvSpPr txBox="1"/>
          <p:nvPr>
            <p:custDataLst>
              <p:tags r:id="rId7"/>
            </p:custDataLst>
          </p:nvPr>
        </p:nvSpPr>
        <p:spPr>
          <a:xfrm>
            <a:off x="312420" y="419735"/>
            <a:ext cx="10672445" cy="224536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Homework</a:t>
            </a:r>
            <a:endParaRPr lang="en-US" altLang="zh-CN" sz="2800">
              <a:latin typeface="Times New Roman" panose="02020603050405020304" charset="0"/>
              <a:cs typeface="Times New Roman" panose="02020603050405020304" charset="0"/>
            </a:endParaRPr>
          </a:p>
          <a:p>
            <a:pPr marL="457200" indent="-457200">
              <a:buFont typeface="Arial" panose="020B0604020202020204" pitchFamily="34" charset="0"/>
              <a:buChar char="•"/>
            </a:pPr>
            <a:r>
              <a:rPr lang="en-US" altLang="zh-CN" sz="2800">
                <a:latin typeface="Times New Roman" panose="02020603050405020304" charset="0"/>
                <a:cs typeface="Times New Roman" panose="02020603050405020304" charset="0"/>
              </a:rPr>
              <a:t>Search the Internet to find the </a:t>
            </a:r>
            <a:r>
              <a:rPr lang="en-US" altLang="zh-CN" sz="2800" b="1">
                <a:latin typeface="Times New Roman" panose="02020603050405020304" charset="0"/>
                <a:cs typeface="Times New Roman" panose="02020603050405020304" charset="0"/>
              </a:rPr>
              <a:t>challenges </a:t>
            </a:r>
            <a:r>
              <a:rPr lang="en-US" altLang="zh-CN" sz="2800">
                <a:latin typeface="Times New Roman" panose="02020603050405020304" charset="0"/>
                <a:cs typeface="Times New Roman" panose="02020603050405020304" charset="0"/>
              </a:rPr>
              <a:t>China might face in sea exploration and do a research project about “ the Belt and Road Initiative”</a:t>
            </a:r>
            <a:endParaRPr lang="en-US" altLang="zh-CN" sz="2800">
              <a:latin typeface="Times New Roman" panose="02020603050405020304" charset="0"/>
              <a:cs typeface="Times New Roman" panose="02020603050405020304" charset="0"/>
            </a:endParaRPr>
          </a:p>
          <a:p>
            <a:pPr marL="457200" indent="-457200">
              <a:buFont typeface="Arial" panose="020B0604020202020204" pitchFamily="34" charset="0"/>
              <a:buChar char="•"/>
            </a:pPr>
            <a:r>
              <a:rPr lang="en-US" altLang="zh-CN" sz="2800">
                <a:latin typeface="Times New Roman" panose="02020603050405020304" charset="0"/>
                <a:cs typeface="Times New Roman" panose="02020603050405020304" charset="0"/>
              </a:rPr>
              <a:t>What is your opinion on sea exploration? (Using language)</a:t>
            </a:r>
            <a:endParaRPr lang="en-US" altLang="zh-CN" sz="2800">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蛟龙号探险记">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0" y="-635"/>
            <a:ext cx="12192000" cy="68592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video fullScrn="1">
              <p:cMediaNode>
                <p:cTn id="2" fill="hold" display="1">
                  <p:stCondLst>
                    <p:cond delay="indefinite"/>
                  </p:stCondLst>
                </p:cTn>
                <p:tgtEl>
                  <p:spTgt spid="8"/>
                </p:tgtEl>
              </p:cMediaNode>
            </p:video>
            <p:seq concurrent="1" nextAc="seek">
              <p:cTn id="3" restart="whenNotActive" fill="hold" evtFilter="cancelBubble" nodeType="interactiveSeq">
                <p:stCondLst>
                  <p:cond evt="onClick" delay="0">
                    <p:tgtEl>
                      <p:spTgt spid="8"/>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1394460" y="521970"/>
            <a:ext cx="6096000" cy="521970"/>
          </a:xfrm>
          <a:prstGeom prst="rect">
            <a:avLst/>
          </a:prstGeom>
          <a:noFill/>
        </p:spPr>
        <p:txBody>
          <a:bodyPr wrap="square" rtlCol="0" anchor="t">
            <a:spAutoFit/>
          </a:bodyPr>
          <a:p>
            <a:r>
              <a:rPr lang="en-US" altLang="zh-CN" sz="2800" b="1">
                <a:solidFill>
                  <a:srgbClr val="FF0000"/>
                </a:solidFill>
                <a:latin typeface="Segoe UI" panose="020B0502040204020203" charset="0"/>
                <a:cs typeface="Segoe UI" panose="020B0502040204020203" charset="0"/>
                <a:sym typeface="+mn-ea"/>
              </a:rPr>
              <a:t>Why </a:t>
            </a:r>
            <a:r>
              <a:rPr lang="en-US" altLang="zh-CN" sz="2800">
                <a:latin typeface="Segoe UI" panose="020B0502040204020203" charset="0"/>
                <a:cs typeface="Segoe UI" panose="020B0502040204020203" charset="0"/>
                <a:sym typeface="+mn-ea"/>
              </a:rPr>
              <a:t>did they explore the sea?</a:t>
            </a:r>
            <a:endParaRPr lang="en-US" altLang="zh-CN" sz="2800">
              <a:latin typeface="Segoe UI" panose="020B0502040204020203" charset="0"/>
              <a:cs typeface="Segoe UI" panose="020B0502040204020203" charset="0"/>
              <a:sym typeface="+mn-ea"/>
            </a:endParaRPr>
          </a:p>
        </p:txBody>
      </p:sp>
      <p:pic>
        <p:nvPicPr>
          <p:cNvPr id="15" name="图片 14"/>
          <p:cNvPicPr>
            <a:picLocks noChangeAspect="1"/>
          </p:cNvPicPr>
          <p:nvPr>
            <p:custDataLst>
              <p:tags r:id="rId2"/>
            </p:custDataLst>
          </p:nvPr>
        </p:nvPicPr>
        <p:blipFill>
          <a:blip r:embed="rId3"/>
          <a:stretch>
            <a:fillRect/>
          </a:stretch>
        </p:blipFill>
        <p:spPr>
          <a:xfrm>
            <a:off x="4479290" y="967105"/>
            <a:ext cx="3394075" cy="3026410"/>
          </a:xfrm>
          <a:prstGeom prst="rect">
            <a:avLst/>
          </a:prstGeom>
        </p:spPr>
      </p:pic>
      <p:pic>
        <p:nvPicPr>
          <p:cNvPr id="18" name="图片 17"/>
          <p:cNvPicPr>
            <a:picLocks noChangeAspect="1"/>
          </p:cNvPicPr>
          <p:nvPr>
            <p:custDataLst>
              <p:tags r:id="rId4"/>
            </p:custDataLst>
          </p:nvPr>
        </p:nvPicPr>
        <p:blipFill>
          <a:blip r:embed="rId5"/>
          <a:stretch>
            <a:fillRect/>
          </a:stretch>
        </p:blipFill>
        <p:spPr>
          <a:xfrm>
            <a:off x="141605" y="1266190"/>
            <a:ext cx="4095750" cy="2727325"/>
          </a:xfrm>
          <a:prstGeom prst="rect">
            <a:avLst/>
          </a:prstGeom>
        </p:spPr>
      </p:pic>
      <p:pic>
        <p:nvPicPr>
          <p:cNvPr id="28" name="图片 27"/>
          <p:cNvPicPr>
            <a:picLocks noChangeAspect="1"/>
          </p:cNvPicPr>
          <p:nvPr>
            <p:custDataLst>
              <p:tags r:id="rId6"/>
            </p:custDataLst>
          </p:nvPr>
        </p:nvPicPr>
        <p:blipFill>
          <a:blip r:embed="rId7">
            <a:extLst>
              <a:ext uri="{28A0092B-C50C-407E-A947-70E740481C1C}">
                <a14:useLocalDpi xmlns:a14="http://schemas.microsoft.com/office/drawing/2010/main" val="0"/>
              </a:ext>
            </a:extLst>
          </a:blip>
          <a:stretch>
            <a:fillRect/>
          </a:stretch>
        </p:blipFill>
        <p:spPr>
          <a:xfrm>
            <a:off x="0" y="6092190"/>
            <a:ext cx="12192000" cy="765810"/>
          </a:xfrm>
          <a:prstGeom prst="rect">
            <a:avLst/>
          </a:prstGeom>
        </p:spPr>
      </p:pic>
      <p:sp>
        <p:nvSpPr>
          <p:cNvPr id="22" name="文本框 21"/>
          <p:cNvSpPr txBox="1"/>
          <p:nvPr>
            <p:custDataLst>
              <p:tags r:id="rId8"/>
            </p:custDataLst>
          </p:nvPr>
        </p:nvSpPr>
        <p:spPr>
          <a:xfrm>
            <a:off x="5178425" y="3471545"/>
            <a:ext cx="2007235" cy="521970"/>
          </a:xfrm>
          <a:prstGeom prst="rect">
            <a:avLst/>
          </a:prstGeom>
          <a:solidFill>
            <a:schemeClr val="bg1"/>
          </a:solidFill>
        </p:spPr>
        <p:txBody>
          <a:bodyPr wrap="square" rtlCol="0">
            <a:spAutoFit/>
          </a:bodyPr>
          <a:p>
            <a:pPr algn="ctr"/>
            <a:r>
              <a:rPr lang="en-US" sz="2800" b="1">
                <a:solidFill>
                  <a:srgbClr val="FF0000"/>
                </a:solidFill>
                <a:latin typeface="Times New Roman" panose="02020603050405020304" charset="0"/>
                <a:cs typeface="Times New Roman" panose="02020603050405020304" charset="0"/>
              </a:rPr>
              <a:t>friendship</a:t>
            </a:r>
            <a:endParaRPr lang="en-US" sz="2800" b="1">
              <a:solidFill>
                <a:srgbClr val="FF0000"/>
              </a:solidFill>
              <a:latin typeface="Times New Roman" panose="02020603050405020304" charset="0"/>
              <a:cs typeface="Times New Roman" panose="02020603050405020304" charset="0"/>
            </a:endParaRPr>
          </a:p>
        </p:txBody>
      </p:sp>
      <p:pic>
        <p:nvPicPr>
          <p:cNvPr id="23" name="图片 22"/>
          <p:cNvPicPr>
            <a:picLocks noChangeAspect="1"/>
          </p:cNvPicPr>
          <p:nvPr>
            <p:custDataLst>
              <p:tags r:id="rId9"/>
            </p:custDataLst>
          </p:nvPr>
        </p:nvPicPr>
        <p:blipFill>
          <a:blip r:embed="rId10"/>
          <a:stretch>
            <a:fillRect/>
          </a:stretch>
        </p:blipFill>
        <p:spPr>
          <a:xfrm>
            <a:off x="8126730" y="1409065"/>
            <a:ext cx="3870960" cy="2583815"/>
          </a:xfrm>
          <a:prstGeom prst="rect">
            <a:avLst/>
          </a:prstGeom>
        </p:spPr>
      </p:pic>
      <p:grpSp>
        <p:nvGrpSpPr>
          <p:cNvPr id="27" name="组合 26"/>
          <p:cNvGrpSpPr/>
          <p:nvPr>
            <p:custDataLst>
              <p:tags r:id="rId11"/>
            </p:custDataLst>
          </p:nvPr>
        </p:nvGrpSpPr>
        <p:grpSpPr>
          <a:xfrm>
            <a:off x="374650" y="4333875"/>
            <a:ext cx="3696970" cy="2108200"/>
            <a:chOff x="850" y="5467"/>
            <a:chExt cx="5822" cy="3320"/>
          </a:xfrm>
        </p:grpSpPr>
        <p:pic>
          <p:nvPicPr>
            <p:cNvPr id="19" name="图片 18" descr="2a830cddb9d0f1fa64c688814cbf063d"/>
            <p:cNvPicPr>
              <a:picLocks noChangeAspect="1"/>
            </p:cNvPicPr>
            <p:nvPr>
              <p:custDataLst>
                <p:tags r:id="rId12"/>
              </p:custDataLst>
            </p:nvPr>
          </p:nvPicPr>
          <p:blipFill>
            <a:blip r:embed="rId13"/>
            <a:stretch>
              <a:fillRect/>
            </a:stretch>
          </p:blipFill>
          <p:spPr>
            <a:xfrm>
              <a:off x="850" y="6431"/>
              <a:ext cx="2106" cy="2106"/>
            </a:xfrm>
            <a:prstGeom prst="rect">
              <a:avLst/>
            </a:prstGeom>
          </p:spPr>
        </p:pic>
        <p:sp>
          <p:nvSpPr>
            <p:cNvPr id="20" name="文本框 19"/>
            <p:cNvSpPr txBox="1"/>
            <p:nvPr>
              <p:custDataLst>
                <p:tags r:id="rId14"/>
              </p:custDataLst>
            </p:nvPr>
          </p:nvSpPr>
          <p:spPr>
            <a:xfrm>
              <a:off x="1378" y="5467"/>
              <a:ext cx="4139" cy="822"/>
            </a:xfrm>
            <a:prstGeom prst="rect">
              <a:avLst/>
            </a:prstGeom>
            <a:solidFill>
              <a:schemeClr val="bg1"/>
            </a:solidFill>
          </p:spPr>
          <p:txBody>
            <a:bodyPr wrap="square" rtlCol="0">
              <a:spAutoFit/>
            </a:bodyPr>
            <a:p>
              <a:r>
                <a:rPr lang="en-US" altLang="zh-CN" sz="2800" b="1">
                  <a:solidFill>
                    <a:srgbClr val="FF0000"/>
                  </a:solidFill>
                  <a:latin typeface="Times New Roman" panose="02020603050405020304" charset="0"/>
                  <a:cs typeface="Times New Roman" panose="02020603050405020304" charset="0"/>
                </a:rPr>
                <a:t>money &amp; trade</a:t>
              </a:r>
              <a:endParaRPr lang="en-US" altLang="zh-CN" sz="2800" b="1">
                <a:solidFill>
                  <a:srgbClr val="FF0000"/>
                </a:solidFill>
                <a:latin typeface="Times New Roman" panose="02020603050405020304" charset="0"/>
                <a:cs typeface="Times New Roman" panose="02020603050405020304" charset="0"/>
              </a:endParaRPr>
            </a:p>
          </p:txBody>
        </p:sp>
        <p:pic>
          <p:nvPicPr>
            <p:cNvPr id="26" name="图片 25"/>
            <p:cNvPicPr>
              <a:picLocks noChangeAspect="1"/>
            </p:cNvPicPr>
            <p:nvPr>
              <p:custDataLst>
                <p:tags r:id="rId15"/>
              </p:custDataLst>
            </p:nvPr>
          </p:nvPicPr>
          <p:blipFill>
            <a:blip r:embed="rId16"/>
            <a:stretch>
              <a:fillRect/>
            </a:stretch>
          </p:blipFill>
          <p:spPr>
            <a:xfrm>
              <a:off x="3216" y="6483"/>
              <a:ext cx="3457" cy="2305"/>
            </a:xfrm>
            <a:prstGeom prst="rect">
              <a:avLst/>
            </a:prstGeom>
          </p:spPr>
        </p:pic>
      </p:grpSp>
      <p:pic>
        <p:nvPicPr>
          <p:cNvPr id="30" name="图片 29" descr="9eefc30e4e4c5aebbff654ca51d5e56c"/>
          <p:cNvPicPr>
            <a:picLocks noChangeAspect="1"/>
          </p:cNvPicPr>
          <p:nvPr>
            <p:custDataLst>
              <p:tags r:id="rId17"/>
            </p:custDataLst>
          </p:nvPr>
        </p:nvPicPr>
        <p:blipFill>
          <a:blip r:embed="rId18"/>
          <a:stretch>
            <a:fillRect/>
          </a:stretch>
        </p:blipFill>
        <p:spPr>
          <a:xfrm>
            <a:off x="306070" y="160655"/>
            <a:ext cx="1088390" cy="1088390"/>
          </a:xfrm>
          <a:prstGeom prst="rect">
            <a:avLst/>
          </a:prstGeom>
          <a:effectLst>
            <a:outerShdw blurRad="50800" dist="38100" dir="2700000" algn="tl" rotWithShape="0">
              <a:prstClr val="black">
                <a:alpha val="40000"/>
              </a:prstClr>
            </a:outerShdw>
          </a:effectLst>
        </p:spPr>
      </p:pic>
      <p:sp>
        <p:nvSpPr>
          <p:cNvPr id="2" name="文本框 1"/>
          <p:cNvSpPr txBox="1"/>
          <p:nvPr>
            <p:custDataLst>
              <p:tags r:id="rId19"/>
            </p:custDataLst>
          </p:nvPr>
        </p:nvSpPr>
        <p:spPr>
          <a:xfrm>
            <a:off x="1394460" y="521970"/>
            <a:ext cx="6096000" cy="521970"/>
          </a:xfrm>
          <a:prstGeom prst="rect">
            <a:avLst/>
          </a:prstGeom>
          <a:noFill/>
        </p:spPr>
        <p:txBody>
          <a:bodyPr wrap="square" rtlCol="0" anchor="t">
            <a:spAutoFit/>
          </a:bodyPr>
          <a:p>
            <a:r>
              <a:rPr lang="en-US" altLang="zh-CN" sz="2800" b="1">
                <a:solidFill>
                  <a:srgbClr val="FF0000"/>
                </a:solidFill>
                <a:latin typeface="Segoe UI" panose="020B0502040204020203" charset="0"/>
                <a:cs typeface="Segoe UI" panose="020B0502040204020203" charset="0"/>
                <a:sym typeface="+mn-ea"/>
              </a:rPr>
              <a:t>Who </a:t>
            </a:r>
            <a:r>
              <a:rPr lang="en-US" altLang="zh-CN" sz="2800">
                <a:latin typeface="Segoe UI" panose="020B0502040204020203" charset="0"/>
                <a:cs typeface="Segoe UI" panose="020B0502040204020203" charset="0"/>
                <a:sym typeface="+mn-ea"/>
              </a:rPr>
              <a:t>had ever explored the sea?</a:t>
            </a:r>
            <a:endParaRPr lang="en-US" altLang="zh-CN" sz="2800">
              <a:latin typeface="Segoe UI" panose="020B0502040204020203" charset="0"/>
              <a:cs typeface="Segoe UI" panose="020B0502040204020203" charset="0"/>
              <a:sym typeface="+mn-ea"/>
            </a:endParaRPr>
          </a:p>
        </p:txBody>
      </p:sp>
      <p:sp>
        <p:nvSpPr>
          <p:cNvPr id="3" name="文本框 2"/>
          <p:cNvSpPr txBox="1"/>
          <p:nvPr/>
        </p:nvSpPr>
        <p:spPr>
          <a:xfrm>
            <a:off x="2023745" y="3380740"/>
            <a:ext cx="2048510" cy="953135"/>
          </a:xfrm>
          <a:prstGeom prst="rect">
            <a:avLst/>
          </a:prstGeom>
          <a:solidFill>
            <a:schemeClr val="bg1"/>
          </a:solidFill>
        </p:spPr>
        <p:txBody>
          <a:bodyPr wrap="square" rtlCol="0">
            <a:spAutoFit/>
          </a:bodyPr>
          <a:p>
            <a:r>
              <a:rPr lang="en-US" altLang="zh-CN" sz="2800" b="1">
                <a:latin typeface="Times New Roman" panose="02020603050405020304" charset="0"/>
                <a:cs typeface="Times New Roman" panose="02020603050405020304" charset="0"/>
              </a:rPr>
              <a:t> merchants</a:t>
            </a:r>
            <a:endParaRPr lang="en-US" altLang="zh-CN" sz="2800" b="1">
              <a:latin typeface="Times New Roman" panose="02020603050405020304" charset="0"/>
              <a:cs typeface="Times New Roman" panose="02020603050405020304" charset="0"/>
            </a:endParaRPr>
          </a:p>
          <a:p>
            <a:r>
              <a:rPr lang="en-US" altLang="zh-CN" sz="2800">
                <a:latin typeface="Times New Roman" panose="02020603050405020304" charset="0"/>
                <a:cs typeface="Times New Roman" panose="02020603050405020304" charset="0"/>
              </a:rPr>
              <a:t>businessmen</a:t>
            </a:r>
            <a:endParaRPr lang="en-US" altLang="zh-CN" sz="2800">
              <a:latin typeface="Times New Roman" panose="02020603050405020304" charset="0"/>
              <a:cs typeface="Times New Roman" panose="02020603050405020304" charset="0"/>
            </a:endParaRPr>
          </a:p>
        </p:txBody>
      </p:sp>
      <p:sp>
        <p:nvSpPr>
          <p:cNvPr id="4" name="文本框 3"/>
          <p:cNvSpPr txBox="1"/>
          <p:nvPr>
            <p:custDataLst>
              <p:tags r:id="rId20"/>
            </p:custDataLst>
          </p:nvPr>
        </p:nvSpPr>
        <p:spPr>
          <a:xfrm>
            <a:off x="8992235" y="4083685"/>
            <a:ext cx="2762250" cy="521970"/>
          </a:xfrm>
          <a:prstGeom prst="rect">
            <a:avLst/>
          </a:prstGeom>
          <a:solidFill>
            <a:schemeClr val="bg1"/>
          </a:solidFill>
        </p:spPr>
        <p:txBody>
          <a:bodyPr wrap="square" rtlCol="0">
            <a:spAutoFit/>
          </a:bodyPr>
          <a:p>
            <a:pPr algn="ctr"/>
            <a:r>
              <a:rPr lang="en-US" sz="2800" b="1">
                <a:solidFill>
                  <a:srgbClr val="FF0000"/>
                </a:solidFill>
                <a:latin typeface="Times New Roman" panose="02020603050405020304" charset="0"/>
                <a:cs typeface="Times New Roman" panose="02020603050405020304" charset="0"/>
              </a:rPr>
              <a:t>scientific study</a:t>
            </a:r>
            <a:endParaRPr lang="en-US" sz="2800" b="1">
              <a:solidFill>
                <a:srgbClr val="FF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2" nodeType="clickEffect">
                                  <p:stCondLst>
                                    <p:cond delay="0"/>
                                  </p:stCondLst>
                                  <p:childTnLst>
                                    <p:animEffect transition="out" filter="blinds(horizontal)">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par>
                                <p:cTn id="13" presetID="2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500" fill="hold">
                                          <p:stCondLst>
                                            <p:cond delay="0"/>
                                          </p:stCondLst>
                                        </p:cTn>
                                        <p:tgtEl>
                                          <p:spTgt spid="18"/>
                                        </p:tgtEl>
                                        <p:attrNameLst>
                                          <p:attrName>style.visibility</p:attrName>
                                        </p:attrNameLst>
                                      </p:cBhvr>
                                      <p:to>
                                        <p:strVal val="visible"/>
                                      </p:to>
                                    </p:set>
                                    <p:animEffect transition="in" filter="box(in)">
                                      <p:cBhvr>
                                        <p:cTn id="20" dur="500"/>
                                        <p:tgtEl>
                                          <p:spTgt spid="18"/>
                                        </p:tgtEl>
                                      </p:cBhvr>
                                    </p:animEffect>
                                  </p:childTnLst>
                                </p:cTn>
                              </p:par>
                              <p:par>
                                <p:cTn id="21" presetID="4" presetClass="entr" presetSubtype="16" fill="hold" nodeType="withEffect">
                                  <p:stCondLst>
                                    <p:cond delay="0"/>
                                  </p:stCondLst>
                                  <p:childTnLst>
                                    <p:set>
                                      <p:cBhvr>
                                        <p:cTn id="22" dur="500" fill="hold">
                                          <p:stCondLst>
                                            <p:cond delay="0"/>
                                          </p:stCondLst>
                                        </p:cTn>
                                        <p:tgtEl>
                                          <p:spTgt spid="15"/>
                                        </p:tgtEl>
                                        <p:attrNameLst>
                                          <p:attrName>style.visibility</p:attrName>
                                        </p:attrNameLst>
                                      </p:cBhvr>
                                      <p:to>
                                        <p:strVal val="visible"/>
                                      </p:to>
                                    </p:set>
                                    <p:animEffect transition="in" filter="box(in)">
                                      <p:cBhvr>
                                        <p:cTn id="23" dur="500"/>
                                        <p:tgtEl>
                                          <p:spTgt spid="15"/>
                                        </p:tgtEl>
                                      </p:cBhvr>
                                    </p:animEffect>
                                  </p:childTnLst>
                                </p:cTn>
                              </p:par>
                              <p:par>
                                <p:cTn id="24" presetID="4" presetClass="entr" presetSubtype="16" fill="hold" nodeType="withEffect">
                                  <p:stCondLst>
                                    <p:cond delay="0"/>
                                  </p:stCondLst>
                                  <p:childTnLst>
                                    <p:set>
                                      <p:cBhvr>
                                        <p:cTn id="25" dur="500" fill="hold">
                                          <p:stCondLst>
                                            <p:cond delay="0"/>
                                          </p:stCondLst>
                                        </p:cTn>
                                        <p:tgtEl>
                                          <p:spTgt spid="23"/>
                                        </p:tgtEl>
                                        <p:attrNameLst>
                                          <p:attrName>style.visibility</p:attrName>
                                        </p:attrNameLst>
                                      </p:cBhvr>
                                      <p:to>
                                        <p:strVal val="visible"/>
                                      </p:to>
                                    </p:set>
                                    <p:animEffect transition="in" filter="box(in)">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27"/>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22"/>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 grpId="0"/>
      <p:bldP spid="2" grpId="1"/>
      <p:bldP spid="2" grpId="2"/>
      <p:bldP spid="14" grpId="0"/>
      <p:bldP spid="3" grpId="0" animBg="1"/>
      <p:bldP spid="3" grpId="1" animBg="1"/>
      <p:bldP spid="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 name="文本框 17"/>
          <p:cNvSpPr txBox="1"/>
          <p:nvPr>
            <p:custDataLst>
              <p:tags r:id="rId1"/>
            </p:custDataLst>
          </p:nvPr>
        </p:nvSpPr>
        <p:spPr>
          <a:xfrm>
            <a:off x="4542155" y="1654810"/>
            <a:ext cx="7061835" cy="4030980"/>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What do you want to read from the text?</a:t>
            </a:r>
            <a:endParaRPr lang="en-US" altLang="zh-CN" sz="3200">
              <a:latin typeface="Times New Roman" panose="02020603050405020304" charset="0"/>
              <a:cs typeface="Times New Roman" panose="02020603050405020304" charset="0"/>
            </a:endParaRPr>
          </a:p>
          <a:p>
            <a:r>
              <a:rPr lang="en-US" altLang="zh-CN" sz="3200">
                <a:latin typeface="Times New Roman" panose="02020603050405020304" charset="0"/>
                <a:cs typeface="Times New Roman" panose="02020603050405020304" charset="0"/>
              </a:rPr>
              <a:t>Raise questions with “wh-”</a:t>
            </a:r>
            <a:endParaRPr lang="en-US" altLang="zh-CN" sz="3200">
              <a:latin typeface="Times New Roman" panose="02020603050405020304" charset="0"/>
              <a:cs typeface="Times New Roman" panose="02020603050405020304" charset="0"/>
            </a:endParaRPr>
          </a:p>
          <a:p>
            <a:pPr indent="0" fontAlgn="auto">
              <a:lnSpc>
                <a:spcPct val="150000"/>
              </a:lnSpc>
            </a:pPr>
            <a:r>
              <a:rPr lang="en-US" altLang="zh-CN" sz="3200">
                <a:latin typeface="Times New Roman" panose="02020603050405020304" charset="0"/>
                <a:cs typeface="Times New Roman" panose="02020603050405020304" charset="0"/>
              </a:rPr>
              <a:t>Who</a:t>
            </a:r>
            <a:endParaRPr lang="en-US" altLang="zh-CN" sz="3200">
              <a:latin typeface="Times New Roman" panose="02020603050405020304" charset="0"/>
              <a:cs typeface="Times New Roman" panose="02020603050405020304" charset="0"/>
            </a:endParaRPr>
          </a:p>
          <a:p>
            <a:pPr indent="0" fontAlgn="auto">
              <a:lnSpc>
                <a:spcPct val="150000"/>
              </a:lnSpc>
            </a:pPr>
            <a:r>
              <a:rPr lang="en-US" altLang="zh-CN" sz="3200">
                <a:latin typeface="Times New Roman" panose="02020603050405020304" charset="0"/>
                <a:cs typeface="Times New Roman" panose="02020603050405020304" charset="0"/>
              </a:rPr>
              <a:t>Whe</a:t>
            </a:r>
            <a:r>
              <a:rPr lang="en-US" altLang="zh-CN" sz="3200">
                <a:latin typeface="Times New Roman" panose="02020603050405020304" charset="0"/>
                <a:cs typeface="Times New Roman" panose="02020603050405020304" charset="0"/>
              </a:rPr>
              <a:t>n</a:t>
            </a:r>
            <a:endParaRPr lang="en-US" altLang="zh-CN" sz="3200">
              <a:latin typeface="Times New Roman" panose="02020603050405020304" charset="0"/>
              <a:cs typeface="Times New Roman" panose="02020603050405020304" charset="0"/>
            </a:endParaRPr>
          </a:p>
          <a:p>
            <a:pPr indent="0" fontAlgn="auto">
              <a:lnSpc>
                <a:spcPct val="150000"/>
              </a:lnSpc>
            </a:pPr>
            <a:r>
              <a:rPr lang="en-US" altLang="zh-CN" sz="3200">
                <a:latin typeface="Times New Roman" panose="02020603050405020304" charset="0"/>
                <a:cs typeface="Times New Roman" panose="02020603050405020304" charset="0"/>
              </a:rPr>
              <a:t>Where</a:t>
            </a:r>
            <a:endParaRPr lang="en-US" altLang="zh-CN" sz="3200">
              <a:latin typeface="Times New Roman" panose="02020603050405020304" charset="0"/>
              <a:cs typeface="Times New Roman" panose="02020603050405020304" charset="0"/>
            </a:endParaRPr>
          </a:p>
          <a:p>
            <a:pPr indent="0" fontAlgn="auto">
              <a:lnSpc>
                <a:spcPct val="150000"/>
              </a:lnSpc>
            </a:pPr>
            <a:r>
              <a:rPr lang="en-US" altLang="zh-CN" sz="3200">
                <a:latin typeface="Times New Roman" panose="02020603050405020304" charset="0"/>
                <a:cs typeface="Times New Roman" panose="02020603050405020304" charset="0"/>
              </a:rPr>
              <a:t>Why...</a:t>
            </a:r>
            <a:endParaRPr lang="en-US" altLang="zh-CN" sz="3200">
              <a:latin typeface="Times New Roman" panose="02020603050405020304" charset="0"/>
              <a:cs typeface="Times New Roman" panose="02020603050405020304" charset="0"/>
            </a:endParaRPr>
          </a:p>
        </p:txBody>
      </p:sp>
      <p:pic>
        <p:nvPicPr>
          <p:cNvPr id="5" name="图片 4" descr="2021年新改版人教版高中英语选择性必修电四子课本_31"/>
          <p:cNvPicPr>
            <a:picLocks noChangeAspect="1"/>
          </p:cNvPicPr>
          <p:nvPr>
            <p:custDataLst>
              <p:tags r:id="rId2"/>
            </p:custDataLst>
          </p:nvPr>
        </p:nvPicPr>
        <p:blipFill>
          <a:blip r:embed="rId3"/>
          <a:srcRect l="4070" t="21102" r="29735" b="73271"/>
          <a:stretch>
            <a:fillRect/>
          </a:stretch>
        </p:blipFill>
        <p:spPr>
          <a:xfrm>
            <a:off x="290195" y="1675130"/>
            <a:ext cx="3865880" cy="744855"/>
          </a:xfrm>
          <a:prstGeom prst="rect">
            <a:avLst/>
          </a:prstGeom>
        </p:spPr>
      </p:pic>
      <p:pic>
        <p:nvPicPr>
          <p:cNvPr id="4" name="图片 3" descr="2021年新改版人教版高中英语选择性必修电四子课本_31"/>
          <p:cNvPicPr>
            <a:picLocks noChangeAspect="1"/>
          </p:cNvPicPr>
          <p:nvPr>
            <p:custDataLst>
              <p:tags r:id="rId4"/>
            </p:custDataLst>
          </p:nvPr>
        </p:nvPicPr>
        <p:blipFill>
          <a:blip r:embed="rId3"/>
          <a:srcRect l="51251" t="65458" r="3566" b="9648"/>
          <a:stretch>
            <a:fillRect/>
          </a:stretch>
        </p:blipFill>
        <p:spPr>
          <a:xfrm>
            <a:off x="387350" y="2667000"/>
            <a:ext cx="3769360" cy="3502025"/>
          </a:xfrm>
          <a:prstGeom prst="rect">
            <a:avLst/>
          </a:prstGeom>
        </p:spPr>
      </p:pic>
      <p:sp>
        <p:nvSpPr>
          <p:cNvPr id="7" name="文本框 6"/>
          <p:cNvSpPr txBox="1"/>
          <p:nvPr>
            <p:custDataLst>
              <p:tags r:id="rId5"/>
            </p:custDataLst>
          </p:nvPr>
        </p:nvSpPr>
        <p:spPr>
          <a:xfrm>
            <a:off x="4542155" y="1390650"/>
            <a:ext cx="6576060" cy="706755"/>
          </a:xfrm>
          <a:prstGeom prst="rect">
            <a:avLst/>
          </a:prstGeom>
          <a:noFill/>
        </p:spPr>
        <p:txBody>
          <a:bodyPr wrap="square" rtlCol="0">
            <a:spAutoFit/>
          </a:bodyPr>
          <a:p>
            <a:pPr algn="ctr"/>
            <a:r>
              <a:rPr lang="en-US" altLang="zh-CN" sz="4000">
                <a:solidFill>
                  <a:srgbClr val="FF0000"/>
                </a:solidFill>
                <a:latin typeface="Times New Roman" panose="02020603050405020304" charset="0"/>
                <a:cs typeface="Times New Roman" panose="02020603050405020304" charset="0"/>
              </a:rPr>
              <a:t>Reaching out</a:t>
            </a:r>
            <a:r>
              <a:rPr lang="en-US" altLang="zh-CN" sz="4000">
                <a:solidFill>
                  <a:srgbClr val="0070C0"/>
                </a:solidFill>
                <a:latin typeface="Times New Roman" panose="02020603050405020304" charset="0"/>
                <a:cs typeface="Times New Roman" panose="02020603050405020304" charset="0"/>
              </a:rPr>
              <a:t> across the sea</a:t>
            </a:r>
            <a:endParaRPr lang="en-US" altLang="zh-CN" sz="4000">
              <a:solidFill>
                <a:srgbClr val="0070C0"/>
              </a:solidFill>
              <a:latin typeface="Times New Roman" panose="02020603050405020304" charset="0"/>
              <a:cs typeface="Times New Roman" panose="02020603050405020304" charset="0"/>
            </a:endParaRPr>
          </a:p>
        </p:txBody>
      </p:sp>
      <p:grpSp>
        <p:nvGrpSpPr>
          <p:cNvPr id="15" name="组合 14"/>
          <p:cNvGrpSpPr/>
          <p:nvPr>
            <p:custDataLst>
              <p:tags r:id="rId6"/>
            </p:custDataLst>
          </p:nvPr>
        </p:nvGrpSpPr>
        <p:grpSpPr>
          <a:xfrm>
            <a:off x="290195" y="93980"/>
            <a:ext cx="5152390" cy="1088390"/>
            <a:chOff x="610" y="535"/>
            <a:chExt cx="8114" cy="1714"/>
          </a:xfrm>
        </p:grpSpPr>
        <p:sp>
          <p:nvSpPr>
            <p:cNvPr id="9" name="文本框 8"/>
            <p:cNvSpPr txBox="1"/>
            <p:nvPr>
              <p:custDataLst>
                <p:tags r:id="rId7"/>
              </p:custDataLst>
            </p:nvPr>
          </p:nvSpPr>
          <p:spPr>
            <a:xfrm>
              <a:off x="2324" y="1040"/>
              <a:ext cx="6400" cy="822"/>
            </a:xfrm>
            <a:prstGeom prst="rect">
              <a:avLst/>
            </a:prstGeom>
            <a:noFill/>
            <a:effectLst>
              <a:outerShdw blurRad="50800" dist="38100" dir="2700000" algn="tl" rotWithShape="0">
                <a:prstClr val="black">
                  <a:alpha val="40000"/>
                </a:prstClr>
              </a:outerShdw>
            </a:effectLst>
          </p:spPr>
          <p:txBody>
            <a:bodyPr wrap="square" rtlCol="0">
              <a:spAutoFit/>
            </a:bodyPr>
            <a:p>
              <a:r>
                <a:rPr lang="en-US" altLang="zh-CN" sz="2800">
                  <a:latin typeface="Segoe UI" panose="020B0502040204020203" charset="0"/>
                  <a:cs typeface="Segoe UI" panose="020B0502040204020203" charset="0"/>
                </a:rPr>
                <a:t>Make a prediction</a:t>
              </a:r>
              <a:endParaRPr lang="en-US" altLang="zh-CN" sz="2800">
                <a:latin typeface="Segoe UI" panose="020B0502040204020203" charset="0"/>
                <a:cs typeface="Segoe UI" panose="020B0502040204020203" charset="0"/>
              </a:endParaRPr>
            </a:p>
          </p:txBody>
        </p:sp>
        <p:pic>
          <p:nvPicPr>
            <p:cNvPr id="13" name="图片 12" descr="9eefc30e4e4c5aebbff654ca51d5e56c"/>
            <p:cNvPicPr>
              <a:picLocks noChangeAspect="1"/>
            </p:cNvPicPr>
            <p:nvPr>
              <p:custDataLst>
                <p:tags r:id="rId8"/>
              </p:custDataLst>
            </p:nvPr>
          </p:nvPicPr>
          <p:blipFill>
            <a:blip r:embed="rId9"/>
            <a:stretch>
              <a:fillRect/>
            </a:stretch>
          </p:blipFill>
          <p:spPr>
            <a:xfrm>
              <a:off x="610" y="535"/>
              <a:ext cx="1714" cy="1714"/>
            </a:xfrm>
            <a:prstGeom prst="rect">
              <a:avLst/>
            </a:prstGeom>
            <a:effectLst>
              <a:outerShdw blurRad="50800" dist="38100" dir="2700000" algn="tl" rotWithShape="0">
                <a:prstClr val="black">
                  <a:alpha val="40000"/>
                </a:prstClr>
              </a:outerShdw>
            </a:effectLst>
          </p:spPr>
        </p:pic>
      </p:grpSp>
      <p:sp>
        <p:nvSpPr>
          <p:cNvPr id="14" name="文本框 13"/>
          <p:cNvSpPr txBox="1"/>
          <p:nvPr>
            <p:custDataLst>
              <p:tags r:id="rId10"/>
            </p:custDataLst>
          </p:nvPr>
        </p:nvSpPr>
        <p:spPr>
          <a:xfrm>
            <a:off x="5798185" y="2419985"/>
            <a:ext cx="4064000" cy="645160"/>
          </a:xfrm>
          <a:prstGeom prst="rect">
            <a:avLst/>
          </a:prstGeom>
          <a:noFill/>
        </p:spPr>
        <p:txBody>
          <a:bodyPr wrap="square" rtlCol="0">
            <a:spAutoFit/>
          </a:bodyPr>
          <a:p>
            <a:pPr algn="ctr"/>
            <a:r>
              <a:rPr lang="en-US" altLang="zh-CN" sz="3600">
                <a:solidFill>
                  <a:srgbClr val="0070C0"/>
                </a:solidFill>
                <a:latin typeface="Times New Roman" panose="02020603050405020304" charset="0"/>
                <a:cs typeface="Times New Roman" panose="02020603050405020304" charset="0"/>
              </a:rPr>
              <a:t>explore the sea</a:t>
            </a:r>
            <a:endParaRPr lang="en-US" altLang="zh-CN" sz="3600">
              <a:solidFill>
                <a:srgbClr val="0070C0"/>
              </a:solidFill>
              <a:latin typeface="Times New Roman" panose="02020603050405020304" charset="0"/>
              <a:cs typeface="Times New Roman" panose="02020603050405020304" charset="0"/>
            </a:endParaRPr>
          </a:p>
        </p:txBody>
      </p:sp>
      <p:pic>
        <p:nvPicPr>
          <p:cNvPr id="16" name="图片 15"/>
          <p:cNvPicPr>
            <a:picLocks noChangeAspect="1"/>
          </p:cNvPicPr>
          <p:nvPr>
            <p:custDataLst>
              <p:tags r:id="rId11"/>
            </p:custDataLst>
          </p:nvPr>
        </p:nvPicPr>
        <p:blipFill>
          <a:blip r:embed="rId12">
            <a:extLst>
              <a:ext uri="{28A0092B-C50C-407E-A947-70E740481C1C}">
                <a14:useLocalDpi xmlns:a14="http://schemas.microsoft.com/office/drawing/2010/main" val="0"/>
              </a:ext>
            </a:extLst>
          </a:blip>
          <a:stretch>
            <a:fillRect/>
          </a:stretch>
        </p:blipFill>
        <p:spPr>
          <a:xfrm>
            <a:off x="4003040" y="4988560"/>
            <a:ext cx="8188960" cy="1869440"/>
          </a:xfrm>
          <a:prstGeom prst="rect">
            <a:avLst/>
          </a:prstGeom>
        </p:spPr>
      </p:pic>
      <p:pic>
        <p:nvPicPr>
          <p:cNvPr id="17" name="图片 16" descr="2325fd0c268d7a4f6b453da414f8c448"/>
          <p:cNvPicPr>
            <a:picLocks noChangeAspect="1"/>
          </p:cNvPicPr>
          <p:nvPr>
            <p:custDataLst>
              <p:tags r:id="rId13"/>
            </p:custDataLst>
          </p:nvPr>
        </p:nvPicPr>
        <p:blipFill>
          <a:blip r:embed="rId14"/>
          <a:stretch>
            <a:fillRect/>
          </a:stretch>
        </p:blipFill>
        <p:spPr>
          <a:xfrm>
            <a:off x="5902960" y="3318510"/>
            <a:ext cx="5041265" cy="3429000"/>
          </a:xfrm>
          <a:prstGeom prst="rect">
            <a:avLst/>
          </a:prstGeom>
        </p:spPr>
      </p:pic>
      <p:sp>
        <p:nvSpPr>
          <p:cNvPr id="19" name="文本框 18"/>
          <p:cNvSpPr txBox="1"/>
          <p:nvPr>
            <p:custDataLst>
              <p:tags r:id="rId15"/>
            </p:custDataLst>
          </p:nvPr>
        </p:nvSpPr>
        <p:spPr>
          <a:xfrm>
            <a:off x="5902960" y="2796540"/>
            <a:ext cx="5215255" cy="521970"/>
          </a:xfrm>
          <a:prstGeom prst="rect">
            <a:avLst/>
          </a:prstGeom>
          <a:noFill/>
        </p:spPr>
        <p:txBody>
          <a:bodyPr wrap="square" rtlCol="0">
            <a:spAutoFit/>
          </a:bodyPr>
          <a:p>
            <a:r>
              <a:rPr lang="en-US" altLang="zh-CN" sz="2800" i="1">
                <a:solidFill>
                  <a:srgbClr val="FF0000"/>
                </a:solidFill>
                <a:latin typeface="Times New Roman" panose="02020603050405020304" charset="0"/>
                <a:cs typeface="Times New Roman" panose="02020603050405020304" charset="0"/>
              </a:rPr>
              <a:t>eg. Who explored(</a:t>
            </a:r>
            <a:r>
              <a:rPr lang="zh-CN" altLang="en-US" sz="2800" i="1">
                <a:solidFill>
                  <a:srgbClr val="FF0000"/>
                </a:solidFill>
                <a:latin typeface="Times New Roman" panose="02020603050405020304" charset="0"/>
                <a:cs typeface="Times New Roman" panose="02020603050405020304" charset="0"/>
              </a:rPr>
              <a:t>探索</a:t>
            </a:r>
            <a:r>
              <a:rPr lang="en-US" altLang="zh-CN" sz="2800" i="1">
                <a:solidFill>
                  <a:srgbClr val="FF0000"/>
                </a:solidFill>
                <a:latin typeface="Times New Roman" panose="02020603050405020304" charset="0"/>
                <a:cs typeface="Times New Roman" panose="02020603050405020304" charset="0"/>
              </a:rPr>
              <a:t>) the sea?</a:t>
            </a:r>
            <a:endParaRPr lang="en-US" altLang="zh-CN" sz="2800" i="1">
              <a:solidFill>
                <a:srgbClr val="FF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55"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anim calcmode="lin" valueType="num">
                                      <p:cBhvr>
                                        <p:cTn id="9" dur="1000" fill="hold"/>
                                        <p:tgtEl>
                                          <p:spTgt spid="17"/>
                                        </p:tgtEl>
                                        <p:attrNameLst>
                                          <p:attrName>ppt_w</p:attrName>
                                        </p:attrNameLst>
                                      </p:cBhvr>
                                      <p:tavLst>
                                        <p:tav tm="0">
                                          <p:val>
                                            <p:strVal val="#ppt_w*0.70"/>
                                          </p:val>
                                        </p:tav>
                                        <p:tav tm="100000">
                                          <p:val>
                                            <p:strVal val="#ppt_w"/>
                                          </p:val>
                                        </p:tav>
                                      </p:tavLst>
                                    </p:anim>
                                    <p:anim calcmode="lin" valueType="num">
                                      <p:cBhvr>
                                        <p:cTn id="10" dur="1000" fill="hold"/>
                                        <p:tgtEl>
                                          <p:spTgt spid="17"/>
                                        </p:tgtEl>
                                        <p:attrNameLst>
                                          <p:attrName>ppt_h</p:attrName>
                                        </p:attrNameLst>
                                      </p:cBhvr>
                                      <p:tavLst>
                                        <p:tav tm="0">
                                          <p:val>
                                            <p:strVal val="#ppt_h"/>
                                          </p:val>
                                        </p:tav>
                                        <p:tav tm="100000">
                                          <p:val>
                                            <p:strVal val="#ppt_h"/>
                                          </p:val>
                                        </p:tav>
                                      </p:tavLst>
                                    </p:anim>
                                    <p:animEffect transition="in" filter="fade">
                                      <p:cBhvr>
                                        <p:cTn id="11" dur="10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3" presetClass="exit" presetSubtype="10" fill="hold" grpId="0" nodeType="clickEffect">
                                  <p:stCondLst>
                                    <p:cond delay="0"/>
                                  </p:stCondLst>
                                  <p:childTnLst>
                                    <p:animEffect transition="out" filter="blinds(horizontal)">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64" presetClass="path" presetSubtype="0" accel="50000" decel="50000" fill="hold" grpId="1" nodeType="withEffect">
                                  <p:stCondLst>
                                    <p:cond delay="0"/>
                                  </p:stCondLst>
                                  <p:childTnLst>
                                    <p:animMotion origin="layout" path="M 0 0  L 0 -0.25  E" pathEditMode="relative" ptsTypes="">
                                      <p:cBhvr>
                                        <p:cTn id="22" dur="500" fill="hold"/>
                                        <p:tgtEl>
                                          <p:spTgt spid="14"/>
                                        </p:tgtEl>
                                        <p:attrNameLst>
                                          <p:attrName>ppt_x</p:attrName>
                                          <p:attrName>ppt_y</p:attrName>
                                        </p:attrNameLst>
                                      </p:cBhvr>
                                    </p:animMotion>
                                  </p:childTnLst>
                                </p:cTn>
                              </p:par>
                              <p:par>
                                <p:cTn id="23" presetID="3" presetClass="exit" presetSubtype="10" fill="hold" nodeType="withEffect">
                                  <p:stCondLst>
                                    <p:cond delay="0"/>
                                  </p:stCondLst>
                                  <p:childTnLst>
                                    <p:animEffect transition="out" filter="blinds(horizontal)">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par>
                                <p:cTn id="26" presetID="3" presetClass="exit" presetSubtype="10" fill="hold" nodeType="withEffect">
                                  <p:stCondLst>
                                    <p:cond delay="0"/>
                                  </p:stCondLst>
                                  <p:childTnLst>
                                    <p:animEffect transition="out" filter="blinds(horizontal)">
                                      <p:cBhvr>
                                        <p:cTn id="27" dur="500"/>
                                        <p:tgtEl>
                                          <p:spTgt spid="16"/>
                                        </p:tgtEl>
                                      </p:cBhvr>
                                    </p:animEffect>
                                    <p:set>
                                      <p:cBhvr>
                                        <p:cTn id="28" dur="1" fill="hold">
                                          <p:stCondLst>
                                            <p:cond delay="499"/>
                                          </p:stCondLst>
                                        </p:cTn>
                                        <p:tgtEl>
                                          <p:spTgt spid="16"/>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7" grpId="0"/>
      <p:bldP spid="14" grpId="1"/>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2021年新改版人教版高中英语选择性必修电四子课本_31"/>
          <p:cNvPicPr>
            <a:picLocks noChangeAspect="1"/>
          </p:cNvPicPr>
          <p:nvPr>
            <p:custDataLst>
              <p:tags r:id="rId1"/>
            </p:custDataLst>
          </p:nvPr>
        </p:nvPicPr>
        <p:blipFill>
          <a:blip r:embed="rId2"/>
          <a:srcRect l="4070" t="13426" b="9648"/>
          <a:stretch>
            <a:fillRect/>
          </a:stretch>
        </p:blipFill>
        <p:spPr>
          <a:xfrm>
            <a:off x="0" y="0"/>
            <a:ext cx="5363210" cy="6858000"/>
          </a:xfrm>
          <a:prstGeom prst="rect">
            <a:avLst/>
          </a:prstGeom>
        </p:spPr>
      </p:pic>
      <p:pic>
        <p:nvPicPr>
          <p:cNvPr id="10" name="图片 9" descr="2021年新改版人教版高中英语选择性必修电四子课本_32"/>
          <p:cNvPicPr>
            <a:picLocks noChangeAspect="1"/>
          </p:cNvPicPr>
          <p:nvPr>
            <p:custDataLst>
              <p:tags r:id="rId3"/>
            </p:custDataLst>
          </p:nvPr>
        </p:nvPicPr>
        <p:blipFill>
          <a:blip r:embed="rId4"/>
          <a:srcRect l="3380" t="5407" b="64000"/>
          <a:stretch>
            <a:fillRect/>
          </a:stretch>
        </p:blipFill>
        <p:spPr>
          <a:xfrm>
            <a:off x="5494655" y="0"/>
            <a:ext cx="6697345" cy="2525395"/>
          </a:xfrm>
          <a:prstGeom prst="rect">
            <a:avLst/>
          </a:prstGeom>
        </p:spPr>
      </p:pic>
      <p:sp>
        <p:nvSpPr>
          <p:cNvPr id="11" name="文本框 10"/>
          <p:cNvSpPr txBox="1"/>
          <p:nvPr>
            <p:custDataLst>
              <p:tags r:id="rId5"/>
            </p:custDataLst>
          </p:nvPr>
        </p:nvSpPr>
        <p:spPr>
          <a:xfrm>
            <a:off x="0" y="1143635"/>
            <a:ext cx="456565"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1</a:t>
            </a:r>
            <a:endParaRPr lang="en-US" altLang="zh-CN" sz="2400" b="1">
              <a:solidFill>
                <a:schemeClr val="bg1"/>
              </a:solidFill>
              <a:latin typeface="Times New Roman" panose="02020603050405020304" charset="0"/>
              <a:cs typeface="Times New Roman" panose="02020603050405020304" charset="0"/>
            </a:endParaRPr>
          </a:p>
        </p:txBody>
      </p:sp>
      <p:sp>
        <p:nvSpPr>
          <p:cNvPr id="12" name="文本框 11"/>
          <p:cNvSpPr txBox="1"/>
          <p:nvPr>
            <p:custDataLst>
              <p:tags r:id="rId6"/>
            </p:custDataLst>
          </p:nvPr>
        </p:nvSpPr>
        <p:spPr>
          <a:xfrm>
            <a:off x="-33020" y="2217420"/>
            <a:ext cx="488950"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2</a:t>
            </a:r>
            <a:endParaRPr lang="en-US" altLang="zh-CN" sz="2400" b="1">
              <a:solidFill>
                <a:schemeClr val="bg1"/>
              </a:solidFill>
              <a:latin typeface="Times New Roman" panose="02020603050405020304" charset="0"/>
              <a:cs typeface="Times New Roman" panose="02020603050405020304" charset="0"/>
            </a:endParaRPr>
          </a:p>
        </p:txBody>
      </p:sp>
      <p:sp>
        <p:nvSpPr>
          <p:cNvPr id="13" name="文本框 12"/>
          <p:cNvSpPr txBox="1"/>
          <p:nvPr>
            <p:custDataLst>
              <p:tags r:id="rId7"/>
            </p:custDataLst>
          </p:nvPr>
        </p:nvSpPr>
        <p:spPr>
          <a:xfrm>
            <a:off x="-30480" y="3484245"/>
            <a:ext cx="488950"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3</a:t>
            </a:r>
            <a:endParaRPr lang="en-US" altLang="zh-CN" sz="2400" b="1">
              <a:solidFill>
                <a:schemeClr val="bg1"/>
              </a:solidFill>
              <a:latin typeface="Times New Roman" panose="02020603050405020304" charset="0"/>
              <a:cs typeface="Times New Roman" panose="02020603050405020304" charset="0"/>
            </a:endParaRPr>
          </a:p>
        </p:txBody>
      </p:sp>
      <p:sp>
        <p:nvSpPr>
          <p:cNvPr id="14" name="文本框 13"/>
          <p:cNvSpPr txBox="1"/>
          <p:nvPr>
            <p:custDataLst>
              <p:tags r:id="rId8"/>
            </p:custDataLst>
          </p:nvPr>
        </p:nvSpPr>
        <p:spPr>
          <a:xfrm>
            <a:off x="-33020" y="5295265"/>
            <a:ext cx="488950"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4</a:t>
            </a:r>
            <a:endParaRPr lang="en-US" altLang="zh-CN" sz="2400" b="1">
              <a:solidFill>
                <a:schemeClr val="bg1"/>
              </a:solidFill>
              <a:latin typeface="Times New Roman" panose="02020603050405020304" charset="0"/>
              <a:cs typeface="Times New Roman" panose="02020603050405020304" charset="0"/>
            </a:endParaRPr>
          </a:p>
        </p:txBody>
      </p:sp>
      <p:sp>
        <p:nvSpPr>
          <p:cNvPr id="15" name="文本框 14"/>
          <p:cNvSpPr txBox="1"/>
          <p:nvPr>
            <p:custDataLst>
              <p:tags r:id="rId9"/>
            </p:custDataLst>
          </p:nvPr>
        </p:nvSpPr>
        <p:spPr>
          <a:xfrm>
            <a:off x="5270500" y="1064895"/>
            <a:ext cx="488950"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5</a:t>
            </a:r>
            <a:endParaRPr lang="en-US" altLang="zh-CN" sz="2400" b="1">
              <a:solidFill>
                <a:schemeClr val="bg1"/>
              </a:solidFill>
              <a:latin typeface="Times New Roman" panose="02020603050405020304" charset="0"/>
              <a:cs typeface="Times New Roman" panose="02020603050405020304" charset="0"/>
            </a:endParaRPr>
          </a:p>
        </p:txBody>
      </p:sp>
      <p:sp>
        <p:nvSpPr>
          <p:cNvPr id="16" name="文本框 15"/>
          <p:cNvSpPr txBox="1"/>
          <p:nvPr>
            <p:custDataLst>
              <p:tags r:id="rId10"/>
            </p:custDataLst>
          </p:nvPr>
        </p:nvSpPr>
        <p:spPr>
          <a:xfrm>
            <a:off x="5270500" y="1771015"/>
            <a:ext cx="488950"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6</a:t>
            </a:r>
            <a:endParaRPr lang="en-US" altLang="zh-CN" sz="2400" b="1">
              <a:solidFill>
                <a:schemeClr val="bg1"/>
              </a:solidFill>
              <a:latin typeface="Times New Roman" panose="02020603050405020304" charset="0"/>
              <a:cs typeface="Times New Roman" panose="02020603050405020304" charset="0"/>
            </a:endParaRPr>
          </a:p>
        </p:txBody>
      </p:sp>
      <p:sp>
        <p:nvSpPr>
          <p:cNvPr id="17" name="文本框 16"/>
          <p:cNvSpPr txBox="1"/>
          <p:nvPr>
            <p:custDataLst>
              <p:tags r:id="rId11"/>
            </p:custDataLst>
          </p:nvPr>
        </p:nvSpPr>
        <p:spPr>
          <a:xfrm>
            <a:off x="5363210" y="2677795"/>
            <a:ext cx="6381750" cy="521970"/>
          </a:xfrm>
          <a:prstGeom prst="rect">
            <a:avLst/>
          </a:prstGeom>
          <a:noFill/>
        </p:spPr>
        <p:txBody>
          <a:bodyPr wrap="square" rtlCol="0">
            <a:spAutoFit/>
          </a:bodyPr>
          <a:p>
            <a:r>
              <a:rPr lang="en-US" altLang="zh-CN" sz="2800">
                <a:latin typeface="Times New Roman" panose="02020603050405020304" charset="0"/>
                <a:cs typeface="Times New Roman" panose="02020603050405020304" charset="0"/>
              </a:rPr>
              <a:t>The text is developed in _________order.</a:t>
            </a:r>
            <a:endParaRPr lang="en-US" altLang="zh-CN" sz="2800">
              <a:latin typeface="Times New Roman" panose="02020603050405020304" charset="0"/>
              <a:cs typeface="Times New Roman" panose="02020603050405020304" charset="0"/>
            </a:endParaRPr>
          </a:p>
        </p:txBody>
      </p:sp>
      <p:sp>
        <p:nvSpPr>
          <p:cNvPr id="18" name="文本框 17"/>
          <p:cNvSpPr txBox="1"/>
          <p:nvPr>
            <p:custDataLst>
              <p:tags r:id="rId12"/>
            </p:custDataLst>
          </p:nvPr>
        </p:nvSpPr>
        <p:spPr>
          <a:xfrm>
            <a:off x="9143365" y="2616200"/>
            <a:ext cx="1124585" cy="583565"/>
          </a:xfrm>
          <a:prstGeom prst="rect">
            <a:avLst/>
          </a:prstGeom>
          <a:noFill/>
        </p:spPr>
        <p:txBody>
          <a:bodyPr wrap="square" rtlCol="0">
            <a:spAutoFit/>
          </a:bodyPr>
          <a:p>
            <a:r>
              <a:rPr lang="en-US" altLang="zh-CN" sz="3200" b="1">
                <a:solidFill>
                  <a:srgbClr val="FF0000"/>
                </a:solidFill>
                <a:latin typeface="Times New Roman" panose="02020603050405020304" charset="0"/>
                <a:cs typeface="Times New Roman" panose="02020603050405020304" charset="0"/>
              </a:rPr>
              <a:t>time</a:t>
            </a:r>
            <a:endParaRPr lang="en-US" altLang="zh-CN" sz="3200" b="1">
              <a:solidFill>
                <a:srgbClr val="FF0000"/>
              </a:solidFill>
              <a:latin typeface="Times New Roman" panose="02020603050405020304" charset="0"/>
              <a:cs typeface="Times New Roman" panose="02020603050405020304" charset="0"/>
            </a:endParaRPr>
          </a:p>
        </p:txBody>
      </p:sp>
      <p:sp>
        <p:nvSpPr>
          <p:cNvPr id="20" name="文本框 19"/>
          <p:cNvSpPr txBox="1"/>
          <p:nvPr>
            <p:custDataLst>
              <p:tags r:id="rId13"/>
            </p:custDataLst>
          </p:nvPr>
        </p:nvSpPr>
        <p:spPr>
          <a:xfrm>
            <a:off x="5526405" y="3352165"/>
            <a:ext cx="6107430" cy="583565"/>
          </a:xfrm>
          <a:prstGeom prst="rect">
            <a:avLst/>
          </a:prstGeom>
          <a:noFill/>
        </p:spPr>
        <p:txBody>
          <a:bodyPr wrap="square" rtlCol="0">
            <a:spAutoFit/>
          </a:bodyPr>
          <a:p>
            <a:r>
              <a:rPr lang="en-US" altLang="zh-CN" sz="3200">
                <a:latin typeface="Times New Roman" panose="02020603050405020304" charset="0"/>
                <a:cs typeface="Times New Roman" panose="02020603050405020304" charset="0"/>
              </a:rPr>
              <a:t>Can you divide the text into 4 parts?</a:t>
            </a:r>
            <a:endParaRPr lang="en-US" altLang="zh-CN" sz="3200">
              <a:latin typeface="Times New Roman" panose="02020603050405020304" charset="0"/>
              <a:cs typeface="Times New Roman" panose="02020603050405020304" charset="0"/>
            </a:endParaRPr>
          </a:p>
        </p:txBody>
      </p:sp>
      <p:grpSp>
        <p:nvGrpSpPr>
          <p:cNvPr id="32" name="组合 31"/>
          <p:cNvGrpSpPr/>
          <p:nvPr>
            <p:custDataLst>
              <p:tags r:id="rId14"/>
            </p:custDataLst>
          </p:nvPr>
        </p:nvGrpSpPr>
        <p:grpSpPr>
          <a:xfrm>
            <a:off x="5067300" y="4352290"/>
            <a:ext cx="6999605" cy="1173480"/>
            <a:chOff x="7980" y="6854"/>
            <a:chExt cx="11023" cy="1848"/>
          </a:xfrm>
        </p:grpSpPr>
        <p:sp>
          <p:nvSpPr>
            <p:cNvPr id="21" name="矩形 20"/>
            <p:cNvSpPr/>
            <p:nvPr>
              <p:custDataLst>
                <p:tags r:id="rId15"/>
              </p:custDataLst>
            </p:nvPr>
          </p:nvSpPr>
          <p:spPr>
            <a:xfrm>
              <a:off x="7980" y="6922"/>
              <a:ext cx="3241" cy="17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tx1"/>
                  </a:solidFill>
                  <a:latin typeface="Times New Roman" panose="02020603050405020304" charset="0"/>
                  <a:cs typeface="Times New Roman" panose="02020603050405020304" charset="0"/>
                </a:rPr>
                <a:t>The beginning of sea exploration</a:t>
              </a:r>
              <a:endParaRPr lang="en-US" altLang="zh-CN" sz="2400">
                <a:solidFill>
                  <a:schemeClr val="tx1"/>
                </a:solidFill>
                <a:latin typeface="Times New Roman" panose="02020603050405020304" charset="0"/>
                <a:cs typeface="Times New Roman" panose="02020603050405020304" charset="0"/>
              </a:endParaRPr>
            </a:p>
          </p:txBody>
        </p:sp>
        <p:cxnSp>
          <p:nvCxnSpPr>
            <p:cNvPr id="22" name="直接连接符 21"/>
            <p:cNvCxnSpPr>
              <a:stCxn id="21" idx="3"/>
            </p:cNvCxnSpPr>
            <p:nvPr>
              <p:custDataLst>
                <p:tags r:id="rId16"/>
              </p:custDataLst>
            </p:nvPr>
          </p:nvCxnSpPr>
          <p:spPr>
            <a:xfrm>
              <a:off x="11221" y="7812"/>
              <a:ext cx="576" cy="16"/>
            </a:xfrm>
            <a:prstGeom prst="line">
              <a:avLst/>
            </a:prstGeom>
          </p:spPr>
          <p:style>
            <a:lnRef idx="1">
              <a:schemeClr val="accent1"/>
            </a:lnRef>
            <a:fillRef idx="0">
              <a:schemeClr val="accent1"/>
            </a:fillRef>
            <a:effectRef idx="0">
              <a:schemeClr val="accent1"/>
            </a:effectRef>
            <a:fontRef idx="minor">
              <a:schemeClr val="tx1"/>
            </a:fontRef>
          </p:style>
        </p:cxnSp>
        <p:sp>
          <p:nvSpPr>
            <p:cNvPr id="23" name="矩形 22"/>
            <p:cNvSpPr/>
            <p:nvPr>
              <p:custDataLst>
                <p:tags r:id="rId17"/>
              </p:custDataLst>
            </p:nvPr>
          </p:nvSpPr>
          <p:spPr>
            <a:xfrm>
              <a:off x="11797" y="6905"/>
              <a:ext cx="2241" cy="17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tx1"/>
                  </a:solidFill>
                  <a:latin typeface="Times New Roman" panose="02020603050405020304" charset="0"/>
                  <a:cs typeface="Times New Roman" panose="02020603050405020304" charset="0"/>
                </a:rPr>
                <a:t>In the past</a:t>
              </a:r>
              <a:endParaRPr lang="en-US" altLang="zh-CN" sz="2400">
                <a:solidFill>
                  <a:schemeClr val="tx1"/>
                </a:solidFill>
                <a:latin typeface="Times New Roman" panose="02020603050405020304" charset="0"/>
                <a:cs typeface="Times New Roman" panose="02020603050405020304" charset="0"/>
              </a:endParaRPr>
            </a:p>
          </p:txBody>
        </p:sp>
        <p:cxnSp>
          <p:nvCxnSpPr>
            <p:cNvPr id="24" name="直接连接符 23"/>
            <p:cNvCxnSpPr/>
            <p:nvPr>
              <p:custDataLst>
                <p:tags r:id="rId18"/>
              </p:custDataLst>
            </p:nvPr>
          </p:nvCxnSpPr>
          <p:spPr>
            <a:xfrm>
              <a:off x="14038" y="7729"/>
              <a:ext cx="576" cy="16"/>
            </a:xfrm>
            <a:prstGeom prst="line">
              <a:avLst/>
            </a:prstGeom>
          </p:spPr>
          <p:style>
            <a:lnRef idx="1">
              <a:schemeClr val="accent1"/>
            </a:lnRef>
            <a:fillRef idx="0">
              <a:schemeClr val="accent1"/>
            </a:fillRef>
            <a:effectRef idx="0">
              <a:schemeClr val="accent1"/>
            </a:effectRef>
            <a:fontRef idx="minor">
              <a:schemeClr val="tx1"/>
            </a:fontRef>
          </p:style>
        </p:cxnSp>
        <p:sp>
          <p:nvSpPr>
            <p:cNvPr id="26" name="矩形 25"/>
            <p:cNvSpPr/>
            <p:nvPr>
              <p:custDataLst>
                <p:tags r:id="rId19"/>
              </p:custDataLst>
            </p:nvPr>
          </p:nvSpPr>
          <p:spPr>
            <a:xfrm>
              <a:off x="14572" y="6905"/>
              <a:ext cx="1801" cy="176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tx1"/>
                  </a:solidFill>
                  <a:latin typeface="Times New Roman" panose="02020603050405020304" charset="0"/>
                  <a:cs typeface="Times New Roman" panose="02020603050405020304" charset="0"/>
                </a:rPr>
                <a:t>At present </a:t>
              </a:r>
              <a:endParaRPr lang="en-US" altLang="zh-CN" sz="2400">
                <a:solidFill>
                  <a:schemeClr val="tx1"/>
                </a:solidFill>
                <a:latin typeface="Times New Roman" panose="02020603050405020304" charset="0"/>
                <a:cs typeface="Times New Roman" panose="02020603050405020304" charset="0"/>
              </a:endParaRPr>
            </a:p>
          </p:txBody>
        </p:sp>
        <p:sp>
          <p:nvSpPr>
            <p:cNvPr id="28" name="矩形 27"/>
            <p:cNvSpPr/>
            <p:nvPr>
              <p:custDataLst>
                <p:tags r:id="rId20"/>
              </p:custDataLst>
            </p:nvPr>
          </p:nvSpPr>
          <p:spPr>
            <a:xfrm>
              <a:off x="16993" y="6854"/>
              <a:ext cx="2010" cy="18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a:solidFill>
                    <a:schemeClr val="tx1"/>
                  </a:solidFill>
                  <a:latin typeface="Times New Roman" panose="02020603050405020304" charset="0"/>
                  <a:cs typeface="Times New Roman" panose="02020603050405020304" charset="0"/>
                </a:rPr>
                <a:t>In the future</a:t>
              </a:r>
              <a:endParaRPr lang="en-US" altLang="zh-CN" sz="2400">
                <a:solidFill>
                  <a:schemeClr val="tx1"/>
                </a:solidFill>
                <a:latin typeface="Times New Roman" panose="02020603050405020304" charset="0"/>
                <a:cs typeface="Times New Roman" panose="02020603050405020304" charset="0"/>
              </a:endParaRPr>
            </a:p>
          </p:txBody>
        </p:sp>
        <p:cxnSp>
          <p:nvCxnSpPr>
            <p:cNvPr id="31" name="直接连接符 30"/>
            <p:cNvCxnSpPr/>
            <p:nvPr>
              <p:custDataLst>
                <p:tags r:id="rId21"/>
              </p:custDataLst>
            </p:nvPr>
          </p:nvCxnSpPr>
          <p:spPr>
            <a:xfrm>
              <a:off x="16373" y="7713"/>
              <a:ext cx="576" cy="16"/>
            </a:xfrm>
            <a:prstGeom prst="line">
              <a:avLst/>
            </a:prstGeom>
          </p:spPr>
          <p:style>
            <a:lnRef idx="1">
              <a:schemeClr val="accent1"/>
            </a:lnRef>
            <a:fillRef idx="0">
              <a:schemeClr val="accent1"/>
            </a:fillRef>
            <a:effectRef idx="0">
              <a:schemeClr val="accent1"/>
            </a:effectRef>
            <a:fontRef idx="minor">
              <a:schemeClr val="tx1"/>
            </a:fontRef>
          </p:style>
        </p:cxnSp>
      </p:grpSp>
      <p:sp>
        <p:nvSpPr>
          <p:cNvPr id="33" name="文本框 32"/>
          <p:cNvSpPr txBox="1"/>
          <p:nvPr>
            <p:custDataLst>
              <p:tags r:id="rId22"/>
            </p:custDataLst>
          </p:nvPr>
        </p:nvSpPr>
        <p:spPr>
          <a:xfrm>
            <a:off x="5759450" y="5525770"/>
            <a:ext cx="456565"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1</a:t>
            </a:r>
            <a:endParaRPr lang="en-US" altLang="zh-CN" sz="2400" b="1">
              <a:solidFill>
                <a:schemeClr val="bg1"/>
              </a:solidFill>
              <a:latin typeface="Times New Roman" panose="02020603050405020304" charset="0"/>
              <a:cs typeface="Times New Roman" panose="02020603050405020304" charset="0"/>
            </a:endParaRPr>
          </a:p>
        </p:txBody>
      </p:sp>
      <p:sp>
        <p:nvSpPr>
          <p:cNvPr id="34" name="文本框 33"/>
          <p:cNvSpPr txBox="1"/>
          <p:nvPr>
            <p:custDataLst>
              <p:tags r:id="rId23"/>
            </p:custDataLst>
          </p:nvPr>
        </p:nvSpPr>
        <p:spPr>
          <a:xfrm>
            <a:off x="7491095" y="5525770"/>
            <a:ext cx="488950"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2</a:t>
            </a:r>
            <a:endParaRPr lang="en-US" altLang="zh-CN" sz="2400" b="1">
              <a:solidFill>
                <a:schemeClr val="bg1"/>
              </a:solidFill>
              <a:latin typeface="Times New Roman" panose="02020603050405020304" charset="0"/>
              <a:cs typeface="Times New Roman" panose="02020603050405020304" charset="0"/>
            </a:endParaRPr>
          </a:p>
        </p:txBody>
      </p:sp>
      <p:sp>
        <p:nvSpPr>
          <p:cNvPr id="35" name="文本框 34"/>
          <p:cNvSpPr txBox="1"/>
          <p:nvPr>
            <p:custDataLst>
              <p:tags r:id="rId24"/>
            </p:custDataLst>
          </p:nvPr>
        </p:nvSpPr>
        <p:spPr>
          <a:xfrm>
            <a:off x="8345805" y="5525770"/>
            <a:ext cx="488950"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3</a:t>
            </a:r>
            <a:endParaRPr lang="en-US" altLang="zh-CN" sz="2400" b="1">
              <a:solidFill>
                <a:schemeClr val="bg1"/>
              </a:solidFill>
              <a:latin typeface="Times New Roman" panose="02020603050405020304" charset="0"/>
              <a:cs typeface="Times New Roman" panose="02020603050405020304" charset="0"/>
            </a:endParaRPr>
          </a:p>
        </p:txBody>
      </p:sp>
      <p:sp>
        <p:nvSpPr>
          <p:cNvPr id="36" name="文本框 35"/>
          <p:cNvSpPr txBox="1"/>
          <p:nvPr>
            <p:custDataLst>
              <p:tags r:id="rId25"/>
            </p:custDataLst>
          </p:nvPr>
        </p:nvSpPr>
        <p:spPr>
          <a:xfrm>
            <a:off x="9255125" y="5525770"/>
            <a:ext cx="488950"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4</a:t>
            </a:r>
            <a:endParaRPr lang="en-US" altLang="zh-CN" sz="2400" b="1">
              <a:solidFill>
                <a:schemeClr val="bg1"/>
              </a:solidFill>
              <a:latin typeface="Times New Roman" panose="02020603050405020304" charset="0"/>
              <a:cs typeface="Times New Roman" panose="02020603050405020304" charset="0"/>
            </a:endParaRPr>
          </a:p>
        </p:txBody>
      </p:sp>
      <p:sp>
        <p:nvSpPr>
          <p:cNvPr id="37" name="文本框 36"/>
          <p:cNvSpPr txBox="1"/>
          <p:nvPr>
            <p:custDataLst>
              <p:tags r:id="rId26"/>
            </p:custDataLst>
          </p:nvPr>
        </p:nvSpPr>
        <p:spPr>
          <a:xfrm>
            <a:off x="9907905" y="5525770"/>
            <a:ext cx="488950"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5</a:t>
            </a:r>
            <a:endParaRPr lang="en-US" altLang="zh-CN" sz="2400" b="1">
              <a:solidFill>
                <a:schemeClr val="bg1"/>
              </a:solidFill>
              <a:latin typeface="Times New Roman" panose="02020603050405020304" charset="0"/>
              <a:cs typeface="Times New Roman" panose="02020603050405020304" charset="0"/>
            </a:endParaRPr>
          </a:p>
        </p:txBody>
      </p:sp>
      <p:sp>
        <p:nvSpPr>
          <p:cNvPr id="38" name="文本框 37"/>
          <p:cNvSpPr txBox="1"/>
          <p:nvPr>
            <p:custDataLst>
              <p:tags r:id="rId27"/>
            </p:custDataLst>
          </p:nvPr>
        </p:nvSpPr>
        <p:spPr>
          <a:xfrm>
            <a:off x="11144885" y="5525770"/>
            <a:ext cx="488950" cy="460375"/>
          </a:xfrm>
          <a:prstGeom prst="rect">
            <a:avLst/>
          </a:prstGeom>
          <a:solidFill>
            <a:srgbClr val="00B0F0"/>
          </a:solidFill>
        </p:spPr>
        <p:txBody>
          <a:bodyPr wrap="square" rtlCol="0">
            <a:spAutoFit/>
          </a:bodyPr>
          <a:p>
            <a:pPr algn="ctr"/>
            <a:r>
              <a:rPr lang="en-US" altLang="zh-CN" sz="2400" b="1">
                <a:solidFill>
                  <a:schemeClr val="bg1"/>
                </a:solidFill>
                <a:latin typeface="Times New Roman" panose="02020603050405020304" charset="0"/>
                <a:cs typeface="Times New Roman" panose="02020603050405020304" charset="0"/>
              </a:rPr>
              <a:t>6</a:t>
            </a:r>
            <a:endParaRPr lang="en-US" altLang="zh-CN" sz="2400" b="1">
              <a:solidFill>
                <a:schemeClr val="bg1"/>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34"/>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animBg="1"/>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6009640"/>
            <a:ext cx="12192000" cy="848360"/>
          </a:xfrm>
          <a:prstGeom prst="rect">
            <a:avLst/>
          </a:prstGeom>
        </p:spPr>
      </p:pic>
      <p:grpSp>
        <p:nvGrpSpPr>
          <p:cNvPr id="15" name="组合 14"/>
          <p:cNvGrpSpPr/>
          <p:nvPr>
            <p:custDataLst>
              <p:tags r:id="rId3"/>
            </p:custDataLst>
          </p:nvPr>
        </p:nvGrpSpPr>
        <p:grpSpPr>
          <a:xfrm>
            <a:off x="290195" y="93980"/>
            <a:ext cx="7472045" cy="1089025"/>
            <a:chOff x="610" y="535"/>
            <a:chExt cx="11767" cy="1715"/>
          </a:xfrm>
        </p:grpSpPr>
        <p:sp>
          <p:nvSpPr>
            <p:cNvPr id="11" name="文本框 10"/>
            <p:cNvSpPr txBox="1"/>
            <p:nvPr>
              <p:custDataLst>
                <p:tags r:id="rId4"/>
              </p:custDataLst>
            </p:nvPr>
          </p:nvSpPr>
          <p:spPr>
            <a:xfrm>
              <a:off x="2324" y="1040"/>
              <a:ext cx="10053" cy="1210"/>
            </a:xfrm>
            <a:prstGeom prst="rect">
              <a:avLst/>
            </a:prstGeom>
            <a:noFill/>
            <a:effectLst>
              <a:outerShdw blurRad="50800" dist="38100" dir="2700000" algn="tl" rotWithShape="0">
                <a:prstClr val="black">
                  <a:alpha val="40000"/>
                </a:prstClr>
              </a:outerShdw>
            </a:effectLst>
          </p:spPr>
          <p:txBody>
            <a:bodyPr wrap="square" rtlCol="0">
              <a:noAutofit/>
            </a:bodyPr>
            <a:p>
              <a:r>
                <a:rPr lang="en-US" altLang="zh-CN" sz="2800">
                  <a:latin typeface="Segoe UI" panose="020B0502040204020203" charset="0"/>
                  <a:cs typeface="Segoe UI" panose="020B0502040204020203" charset="0"/>
                </a:rPr>
                <a:t>Part.1 </a:t>
              </a:r>
              <a:r>
                <a:rPr lang="en-US" altLang="zh-CN" sz="2800">
                  <a:latin typeface="Times New Roman" panose="02020603050405020304" charset="0"/>
                  <a:cs typeface="Times New Roman" panose="02020603050405020304" charset="0"/>
                  <a:sym typeface="+mn-ea"/>
                </a:rPr>
                <a:t>The beginning of sea exploration</a:t>
              </a:r>
              <a:endParaRPr lang="en-US" altLang="zh-CN" sz="2800">
                <a:solidFill>
                  <a:schemeClr val="tx1"/>
                </a:solidFill>
                <a:latin typeface="Times New Roman" panose="02020603050405020304" charset="0"/>
                <a:cs typeface="Times New Roman" panose="02020603050405020304" charset="0"/>
              </a:endParaRPr>
            </a:p>
            <a:p>
              <a:r>
                <a:rPr lang="en-US" altLang="zh-CN" sz="2800">
                  <a:latin typeface="Segoe UI" panose="020B0502040204020203" charset="0"/>
                  <a:cs typeface="Segoe UI" panose="020B0502040204020203" charset="0"/>
                </a:rPr>
                <a:t> </a:t>
              </a:r>
              <a:endParaRPr lang="en-US" altLang="zh-CN" sz="2800">
                <a:latin typeface="Segoe UI" panose="020B0502040204020203" charset="0"/>
                <a:cs typeface="Segoe UI" panose="020B0502040204020203" charset="0"/>
              </a:endParaRPr>
            </a:p>
          </p:txBody>
        </p:sp>
        <p:pic>
          <p:nvPicPr>
            <p:cNvPr id="13" name="图片 12" descr="9eefc30e4e4c5aebbff654ca51d5e56c"/>
            <p:cNvPicPr>
              <a:picLocks noChangeAspect="1"/>
            </p:cNvPicPr>
            <p:nvPr>
              <p:custDataLst>
                <p:tags r:id="rId5"/>
              </p:custDataLst>
            </p:nvPr>
          </p:nvPicPr>
          <p:blipFill>
            <a:blip r:embed="rId6"/>
            <a:stretch>
              <a:fillRect/>
            </a:stretch>
          </p:blipFill>
          <p:spPr>
            <a:xfrm>
              <a:off x="610" y="535"/>
              <a:ext cx="1714" cy="1714"/>
            </a:xfrm>
            <a:prstGeom prst="rect">
              <a:avLst/>
            </a:prstGeom>
            <a:effectLst>
              <a:outerShdw blurRad="50800" dist="38100" dir="2700000" algn="tl" rotWithShape="0">
                <a:prstClr val="black">
                  <a:alpha val="40000"/>
                </a:prstClr>
              </a:outerShdw>
            </a:effectLst>
          </p:spPr>
        </p:pic>
      </p:grpSp>
      <p:sp>
        <p:nvSpPr>
          <p:cNvPr id="12" name="文本框 11"/>
          <p:cNvSpPr txBox="1"/>
          <p:nvPr>
            <p:custDataLst>
              <p:tags r:id="rId7"/>
            </p:custDataLst>
          </p:nvPr>
        </p:nvSpPr>
        <p:spPr>
          <a:xfrm>
            <a:off x="1284605" y="1407160"/>
            <a:ext cx="10787380" cy="3233420"/>
          </a:xfrm>
          <a:prstGeom prst="rect">
            <a:avLst/>
          </a:prstGeom>
          <a:noFill/>
        </p:spPr>
        <p:txBody>
          <a:bodyPr wrap="square" rtlCol="0" anchor="t">
            <a:noAutofit/>
          </a:bodyPr>
          <a:p>
            <a:pPr algn="just"/>
            <a:r>
              <a:rPr lang="en-US" altLang="zh-CN" sz="2800">
                <a:latin typeface="Times New Roman" panose="02020603050405020304" charset="0"/>
                <a:cs typeface="Times New Roman" panose="02020603050405020304" charset="0"/>
              </a:rPr>
              <a:t>       </a:t>
            </a:r>
            <a:r>
              <a:rPr lang="zh-CN" altLang="en-US" sz="2800">
                <a:latin typeface="Times New Roman" panose="02020603050405020304" charset="0"/>
                <a:cs typeface="Times New Roman" panose="02020603050405020304" charset="0"/>
              </a:rPr>
              <a:t>Trade and curiosity have often formed the foundation of mankinds greatest</a:t>
            </a:r>
            <a:r>
              <a:rPr lang="en-US" altLang="zh-CN" sz="2800">
                <a:latin typeface="Times New Roman" panose="02020603050405020304" charset="0"/>
                <a:cs typeface="Times New Roman" panose="02020603050405020304" charset="0"/>
              </a:rPr>
              <a:t> </a:t>
            </a:r>
            <a:r>
              <a:rPr lang="zh-CN" altLang="en-US" sz="2800">
                <a:latin typeface="Times New Roman" panose="02020603050405020304" charset="0"/>
                <a:cs typeface="Times New Roman" panose="02020603050405020304" charset="0"/>
              </a:rPr>
              <a:t>achievements. To complete the great map of the world was a strong passion for the people of early civilisations. Marco Polo's tales inspired European explorers to search for sea routes from west to east. However. merchants search for sea routes from west to east. However, merchants and explorers from the East set sail from east to west many years before Columbus first did.</a:t>
            </a:r>
            <a:endParaRPr lang="zh-CN" altLang="en-US" sz="2800">
              <a:latin typeface="Times New Roman" panose="02020603050405020304" charset="0"/>
              <a:cs typeface="Times New Roman" panose="02020603050405020304" charset="0"/>
            </a:endParaRPr>
          </a:p>
        </p:txBody>
      </p:sp>
      <p:sp>
        <p:nvSpPr>
          <p:cNvPr id="21" name="文本框 20"/>
          <p:cNvSpPr txBox="1"/>
          <p:nvPr>
            <p:custDataLst>
              <p:tags r:id="rId8"/>
            </p:custDataLst>
          </p:nvPr>
        </p:nvSpPr>
        <p:spPr>
          <a:xfrm>
            <a:off x="0" y="1306195"/>
            <a:ext cx="1285240" cy="3334385"/>
          </a:xfrm>
          <a:prstGeom prst="rect">
            <a:avLst/>
          </a:prstGeom>
          <a:noFill/>
        </p:spPr>
        <p:txBody>
          <a:bodyPr wrap="square" rtlCol="0">
            <a:noAutofit/>
          </a:bodyPr>
          <a:p>
            <a:pPr indent="0" fontAlgn="auto">
              <a:lnSpc>
                <a:spcPct val="150000"/>
              </a:lnSpc>
            </a:pPr>
            <a:r>
              <a:rPr lang="en-US" altLang="zh-CN" sz="2800" b="1">
                <a:solidFill>
                  <a:srgbClr val="FF0000"/>
                </a:solidFill>
                <a:latin typeface="Times New Roman" panose="02020603050405020304" charset="0"/>
                <a:cs typeface="Times New Roman" panose="02020603050405020304" charset="0"/>
                <a:sym typeface="+mn-ea"/>
              </a:rPr>
              <a:t>Who</a:t>
            </a:r>
            <a:endParaRPr lang="en-US" altLang="zh-CN" sz="2800" b="1">
              <a:latin typeface="Times New Roman" panose="02020603050405020304" charset="0"/>
              <a:cs typeface="Times New Roman" panose="02020603050405020304" charset="0"/>
            </a:endParaRPr>
          </a:p>
          <a:p>
            <a:pPr indent="0" fontAlgn="auto">
              <a:lnSpc>
                <a:spcPct val="150000"/>
              </a:lnSpc>
            </a:pPr>
            <a:r>
              <a:rPr lang="en-US" altLang="zh-CN" sz="2800" b="1">
                <a:solidFill>
                  <a:srgbClr val="0070C0"/>
                </a:solidFill>
                <a:latin typeface="Times New Roman" panose="02020603050405020304" charset="0"/>
                <a:cs typeface="Times New Roman" panose="02020603050405020304" charset="0"/>
              </a:rPr>
              <a:t>When</a:t>
            </a:r>
            <a:r>
              <a:rPr lang="en-US" altLang="zh-CN" sz="2800" b="1">
                <a:latin typeface="Times New Roman" panose="02020603050405020304" charset="0"/>
                <a:cs typeface="Times New Roman" panose="02020603050405020304" charset="0"/>
              </a:rPr>
              <a:t> </a:t>
            </a:r>
            <a:endParaRPr lang="en-US" altLang="zh-CN" sz="2800" b="1">
              <a:latin typeface="Times New Roman" panose="02020603050405020304" charset="0"/>
              <a:cs typeface="Times New Roman" panose="02020603050405020304" charset="0"/>
            </a:endParaRPr>
          </a:p>
          <a:p>
            <a:pPr indent="0" fontAlgn="auto">
              <a:lnSpc>
                <a:spcPct val="150000"/>
              </a:lnSpc>
            </a:pPr>
            <a:r>
              <a:rPr lang="en-US" altLang="zh-CN" sz="2800" b="1">
                <a:solidFill>
                  <a:srgbClr val="00B050"/>
                </a:solidFill>
                <a:latin typeface="Times New Roman" panose="02020603050405020304" charset="0"/>
                <a:cs typeface="Times New Roman" panose="02020603050405020304" charset="0"/>
              </a:rPr>
              <a:t>Where </a:t>
            </a:r>
            <a:endParaRPr lang="en-US" altLang="zh-CN" sz="2800" b="1">
              <a:latin typeface="Times New Roman" panose="02020603050405020304" charset="0"/>
              <a:cs typeface="Times New Roman" panose="02020603050405020304" charset="0"/>
            </a:endParaRPr>
          </a:p>
          <a:p>
            <a:pPr indent="0" fontAlgn="auto">
              <a:lnSpc>
                <a:spcPct val="150000"/>
              </a:lnSpc>
            </a:pPr>
            <a:r>
              <a:rPr lang="en-US" altLang="zh-CN" sz="2800" b="1">
                <a:solidFill>
                  <a:srgbClr val="FFBB6B"/>
                </a:solidFill>
                <a:latin typeface="Times New Roman" panose="02020603050405020304" charset="0"/>
                <a:cs typeface="Times New Roman" panose="02020603050405020304" charset="0"/>
              </a:rPr>
              <a:t>Why</a:t>
            </a:r>
            <a:endParaRPr lang="en-US" altLang="zh-CN" sz="2800" b="1">
              <a:solidFill>
                <a:srgbClr val="FFBB6B"/>
              </a:solidFill>
              <a:latin typeface="Times New Roman" panose="02020603050405020304" charset="0"/>
              <a:cs typeface="Times New Roman" panose="02020603050405020304" charset="0"/>
            </a:endParaRPr>
          </a:p>
        </p:txBody>
      </p:sp>
      <p:sp>
        <p:nvSpPr>
          <p:cNvPr id="31" name="圆角矩形 30"/>
          <p:cNvSpPr/>
          <p:nvPr>
            <p:custDataLst>
              <p:tags r:id="rId9"/>
            </p:custDataLst>
          </p:nvPr>
        </p:nvSpPr>
        <p:spPr>
          <a:xfrm>
            <a:off x="2533650" y="2743835"/>
            <a:ext cx="3133725" cy="471170"/>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31"/>
          <p:cNvSpPr/>
          <p:nvPr>
            <p:custDataLst>
              <p:tags r:id="rId10"/>
            </p:custDataLst>
          </p:nvPr>
        </p:nvSpPr>
        <p:spPr>
          <a:xfrm>
            <a:off x="1285240" y="3534410"/>
            <a:ext cx="5976620" cy="524510"/>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35"/>
          <p:cNvSpPr/>
          <p:nvPr>
            <p:custDataLst>
              <p:tags r:id="rId11"/>
            </p:custDataLst>
          </p:nvPr>
        </p:nvSpPr>
        <p:spPr>
          <a:xfrm>
            <a:off x="6181090" y="2397125"/>
            <a:ext cx="3009900" cy="346710"/>
          </a:xfrm>
          <a:prstGeom prst="roundRect">
            <a:avLst/>
          </a:prstGeom>
          <a:noFill/>
          <a:ln w="38100">
            <a:solidFill>
              <a:srgbClr val="00B0F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custDataLst>
              <p:tags r:id="rId12"/>
            </p:custDataLst>
          </p:nvPr>
        </p:nvSpPr>
        <p:spPr>
          <a:xfrm>
            <a:off x="9190990" y="2743835"/>
            <a:ext cx="2880995" cy="471170"/>
          </a:xfrm>
          <a:prstGeom prst="roundRect">
            <a:avLst/>
          </a:prstGeom>
          <a:noFill/>
          <a:ln w="38100">
            <a:solidFill>
              <a:srgbClr val="00B05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文本框 37"/>
          <p:cNvSpPr txBox="1"/>
          <p:nvPr>
            <p:custDataLst>
              <p:tags r:id="rId13"/>
            </p:custDataLst>
          </p:nvPr>
        </p:nvSpPr>
        <p:spPr>
          <a:xfrm>
            <a:off x="4994910" y="1879600"/>
            <a:ext cx="6096000" cy="521970"/>
          </a:xfrm>
          <a:prstGeom prst="rect">
            <a:avLst/>
          </a:prstGeom>
          <a:solidFill>
            <a:schemeClr val="bg1"/>
          </a:solidFill>
        </p:spPr>
        <p:txBody>
          <a:bodyPr wrap="square" rtlCol="0" anchor="t">
            <a:spAutoFit/>
          </a:bodyPr>
          <a:p>
            <a:pPr lvl="0" algn="l">
              <a:buClrTx/>
              <a:buSzTx/>
              <a:buFontTx/>
            </a:pPr>
            <a:r>
              <a:rPr lang="zh-CN" altLang="en-US" sz="2800">
                <a:effectLst>
                  <a:glow rad="228600">
                    <a:schemeClr val="accent2">
                      <a:satMod val="175000"/>
                      <a:alpha val="40000"/>
                    </a:schemeClr>
                  </a:glow>
                </a:effectLst>
                <a:latin typeface="Times New Roman" panose="02020603050405020304" charset="0"/>
                <a:cs typeface="Times New Roman" panose="02020603050405020304" charset="0"/>
                <a:sym typeface="+mn-ea"/>
              </a:rPr>
              <a:t>To complete the great map of the world</a:t>
            </a:r>
            <a:endParaRPr lang="zh-CN" altLang="en-US" sz="2800">
              <a:effectLst>
                <a:glow rad="228600">
                  <a:schemeClr val="accent2">
                    <a:satMod val="175000"/>
                    <a:alpha val="40000"/>
                  </a:schemeClr>
                </a:glow>
              </a:effectLst>
              <a:latin typeface="Times New Roman" panose="02020603050405020304" charset="0"/>
              <a:cs typeface="Times New Roman" panose="02020603050405020304" charset="0"/>
              <a:sym typeface="+mn-ea"/>
            </a:endParaRPr>
          </a:p>
        </p:txBody>
      </p:sp>
      <p:sp>
        <p:nvSpPr>
          <p:cNvPr id="39" name="文本框 38"/>
          <p:cNvSpPr txBox="1"/>
          <p:nvPr>
            <p:custDataLst>
              <p:tags r:id="rId14"/>
            </p:custDataLst>
          </p:nvPr>
        </p:nvSpPr>
        <p:spPr>
          <a:xfrm>
            <a:off x="1837690" y="1370965"/>
            <a:ext cx="3060700" cy="521970"/>
          </a:xfrm>
          <a:prstGeom prst="rect">
            <a:avLst/>
          </a:prstGeom>
          <a:solidFill>
            <a:schemeClr val="bg1"/>
          </a:solidFill>
        </p:spPr>
        <p:txBody>
          <a:bodyPr wrap="square" rtlCol="0" anchor="t">
            <a:spAutoFit/>
          </a:bodyPr>
          <a:p>
            <a:r>
              <a:rPr lang="zh-CN" altLang="en-US" sz="2800">
                <a:effectLst>
                  <a:glow rad="228600">
                    <a:schemeClr val="accent2">
                      <a:satMod val="175000"/>
                      <a:alpha val="40000"/>
                    </a:schemeClr>
                  </a:glow>
                </a:effectLst>
                <a:latin typeface="Times New Roman" panose="02020603050405020304" charset="0"/>
                <a:cs typeface="Times New Roman" panose="02020603050405020304" charset="0"/>
                <a:sym typeface="+mn-ea"/>
              </a:rPr>
              <a:t>Trade and curiosity</a:t>
            </a:r>
            <a:endParaRPr lang="zh-CN" altLang="en-US" sz="2800">
              <a:effectLst>
                <a:glow rad="228600">
                  <a:schemeClr val="accent2">
                    <a:satMod val="175000"/>
                    <a:alpha val="40000"/>
                  </a:schemeClr>
                </a:glow>
              </a:effectLst>
              <a:latin typeface="Times New Roman" panose="02020603050405020304" charset="0"/>
              <a:cs typeface="Times New Roman" panose="02020603050405020304" charset="0"/>
              <a:sym typeface="+mn-ea"/>
            </a:endParaRPr>
          </a:p>
        </p:txBody>
      </p:sp>
      <p:grpSp>
        <p:nvGrpSpPr>
          <p:cNvPr id="42" name="组合 41"/>
          <p:cNvGrpSpPr/>
          <p:nvPr>
            <p:custDataLst>
              <p:tags r:id="rId15"/>
            </p:custDataLst>
          </p:nvPr>
        </p:nvGrpSpPr>
        <p:grpSpPr>
          <a:xfrm>
            <a:off x="1499235" y="4510405"/>
            <a:ext cx="6475095" cy="1762760"/>
            <a:chOff x="2361" y="7103"/>
            <a:chExt cx="10197" cy="2776"/>
          </a:xfrm>
        </p:grpSpPr>
        <p:pic>
          <p:nvPicPr>
            <p:cNvPr id="40" name="图片 39"/>
            <p:cNvPicPr>
              <a:picLocks noChangeAspect="1"/>
            </p:cNvPicPr>
            <p:nvPr>
              <p:custDataLst>
                <p:tags r:id="rId16"/>
              </p:custDataLst>
            </p:nvPr>
          </p:nvPicPr>
          <p:blipFill>
            <a:blip r:embed="rId17"/>
            <a:stretch>
              <a:fillRect/>
            </a:stretch>
          </p:blipFill>
          <p:spPr>
            <a:xfrm>
              <a:off x="2361" y="7103"/>
              <a:ext cx="4828" cy="2776"/>
            </a:xfrm>
            <a:prstGeom prst="rect">
              <a:avLst/>
            </a:prstGeom>
          </p:spPr>
        </p:pic>
        <p:pic>
          <p:nvPicPr>
            <p:cNvPr id="41" name="图片 40"/>
            <p:cNvPicPr>
              <a:picLocks noChangeAspect="1"/>
            </p:cNvPicPr>
            <p:nvPr>
              <p:custDataLst>
                <p:tags r:id="rId18"/>
              </p:custDataLst>
            </p:nvPr>
          </p:nvPicPr>
          <p:blipFill>
            <a:blip r:embed="rId19"/>
            <a:stretch>
              <a:fillRect/>
            </a:stretch>
          </p:blipFill>
          <p:spPr>
            <a:xfrm>
              <a:off x="7190" y="7103"/>
              <a:ext cx="5368" cy="277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7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6" grpId="0" bldLvl="0" animBg="1"/>
      <p:bldP spid="37" grpId="0" bldLvl="0" animBg="1"/>
      <p:bldP spid="38" grpId="0" bldLvl="0" animBg="1"/>
      <p:bldP spid="3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图片 13"/>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6009640"/>
            <a:ext cx="12192000" cy="848360"/>
          </a:xfrm>
          <a:prstGeom prst="rect">
            <a:avLst/>
          </a:prstGeom>
        </p:spPr>
      </p:pic>
      <p:cxnSp>
        <p:nvCxnSpPr>
          <p:cNvPr id="8" name="直接连接符 7"/>
          <p:cNvCxnSpPr/>
          <p:nvPr>
            <p:custDataLst>
              <p:tags r:id="rId3"/>
            </p:custDataLst>
          </p:nvPr>
        </p:nvCxnSpPr>
        <p:spPr>
          <a:xfrm>
            <a:off x="-33020" y="4622165"/>
            <a:ext cx="12211685" cy="69215"/>
          </a:xfrm>
          <a:prstGeom prst="line">
            <a:avLst/>
          </a:prstGeom>
          <a:ln w="76200">
            <a:solidFill>
              <a:srgbClr val="00B0F0"/>
            </a:solidFill>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4"/>
            </p:custDataLst>
          </p:nvPr>
        </p:nvSpPr>
        <p:spPr>
          <a:xfrm>
            <a:off x="43815" y="3872865"/>
            <a:ext cx="967105" cy="1568450"/>
          </a:xfrm>
          <a:prstGeom prst="rect">
            <a:avLst/>
          </a:prstGeom>
          <a:noFill/>
          <a:ln>
            <a:solidFill>
              <a:schemeClr val="bg1">
                <a:lumMod val="85000"/>
              </a:schemeClr>
            </a:solidFill>
          </a:ln>
        </p:spPr>
        <p:txBody>
          <a:bodyPr wrap="square" rtlCol="0" anchor="t">
            <a:spAutoFit/>
          </a:bodyPr>
          <a:p>
            <a:pPr algn="ctr"/>
            <a:r>
              <a:rPr lang="en-US" altLang="zh-CN" sz="2400">
                <a:latin typeface="Times New Roman" panose="02020603050405020304" charset="0"/>
                <a:cs typeface="Times New Roman" panose="02020603050405020304" charset="0"/>
                <a:sym typeface="+mn-ea"/>
              </a:rPr>
              <a:t>Trade &amp;</a:t>
            </a:r>
            <a:endParaRPr lang="en-US" altLang="zh-CN" sz="2400">
              <a:latin typeface="Times New Roman" panose="02020603050405020304" charset="0"/>
              <a:cs typeface="Times New Roman" panose="02020603050405020304" charset="0"/>
              <a:sym typeface="+mn-ea"/>
            </a:endParaRPr>
          </a:p>
          <a:p>
            <a:pPr algn="ctr"/>
            <a:r>
              <a:rPr lang="en-US" altLang="zh-CN" sz="2400">
                <a:latin typeface="Times New Roman" panose="02020603050405020304" charset="0"/>
                <a:cs typeface="Times New Roman" panose="02020603050405020304" charset="0"/>
                <a:sym typeface="+mn-ea"/>
              </a:rPr>
              <a:t>curio-sity</a:t>
            </a:r>
            <a:endParaRPr lang="en-US" altLang="zh-CN" sz="2400">
              <a:latin typeface="Times New Roman" panose="02020603050405020304" charset="0"/>
              <a:cs typeface="Times New Roman" panose="02020603050405020304" charset="0"/>
              <a:sym typeface="+mn-ea"/>
            </a:endParaRPr>
          </a:p>
        </p:txBody>
      </p:sp>
      <p:sp>
        <p:nvSpPr>
          <p:cNvPr id="3" name="文本框 2"/>
          <p:cNvSpPr txBox="1"/>
          <p:nvPr>
            <p:custDataLst>
              <p:tags r:id="rId5"/>
            </p:custDataLst>
          </p:nvPr>
        </p:nvSpPr>
        <p:spPr>
          <a:xfrm>
            <a:off x="1111885" y="4396105"/>
            <a:ext cx="2425065"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In ancient times</a:t>
            </a:r>
            <a:endParaRPr lang="en-US" altLang="zh-CN" sz="2400" b="1">
              <a:latin typeface="Times New Roman" panose="02020603050405020304" charset="0"/>
              <a:cs typeface="Times New Roman" panose="02020603050405020304" charset="0"/>
            </a:endParaRPr>
          </a:p>
        </p:txBody>
      </p:sp>
      <p:sp>
        <p:nvSpPr>
          <p:cNvPr id="19" name="文本框 18"/>
          <p:cNvSpPr txBox="1"/>
          <p:nvPr>
            <p:custDataLst>
              <p:tags r:id="rId6"/>
            </p:custDataLst>
          </p:nvPr>
        </p:nvSpPr>
        <p:spPr>
          <a:xfrm>
            <a:off x="3637915" y="4413885"/>
            <a:ext cx="2437765"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In Ming Dynasty</a:t>
            </a:r>
            <a:endParaRPr lang="en-US" altLang="zh-CN" sz="2400" b="1">
              <a:latin typeface="Times New Roman" panose="02020603050405020304" charset="0"/>
              <a:cs typeface="Times New Roman" panose="02020603050405020304" charset="0"/>
            </a:endParaRPr>
          </a:p>
        </p:txBody>
      </p:sp>
      <p:sp>
        <p:nvSpPr>
          <p:cNvPr id="10" name="文本框 9"/>
          <p:cNvSpPr txBox="1"/>
          <p:nvPr>
            <p:custDataLst>
              <p:tags r:id="rId7"/>
            </p:custDataLst>
          </p:nvPr>
        </p:nvSpPr>
        <p:spPr>
          <a:xfrm>
            <a:off x="6496050" y="4405630"/>
            <a:ext cx="2879090"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At present</a:t>
            </a:r>
            <a:endParaRPr lang="en-US" altLang="zh-CN" sz="2400" b="1">
              <a:latin typeface="Times New Roman" panose="02020603050405020304" charset="0"/>
              <a:cs typeface="Times New Roman" panose="02020603050405020304" charset="0"/>
            </a:endParaRPr>
          </a:p>
        </p:txBody>
      </p:sp>
      <p:sp>
        <p:nvSpPr>
          <p:cNvPr id="24" name="文本框 23"/>
          <p:cNvSpPr txBox="1"/>
          <p:nvPr>
            <p:custDataLst>
              <p:tags r:id="rId8"/>
            </p:custDataLst>
          </p:nvPr>
        </p:nvSpPr>
        <p:spPr>
          <a:xfrm>
            <a:off x="9525000" y="4408805"/>
            <a:ext cx="2313305" cy="460375"/>
          </a:xfrm>
          <a:prstGeom prst="rect">
            <a:avLst/>
          </a:prstGeom>
          <a:solidFill>
            <a:schemeClr val="bg1"/>
          </a:solidFill>
          <a:ln>
            <a:solidFill>
              <a:srgbClr val="00B0F0"/>
            </a:solidFill>
          </a:ln>
        </p:spPr>
        <p:txBody>
          <a:bodyPr wrap="square" rtlCol="0">
            <a:spAutoFit/>
          </a:bodyPr>
          <a:p>
            <a:pPr algn="ctr"/>
            <a:r>
              <a:rPr lang="en-US" altLang="zh-CN" sz="2400" b="1">
                <a:latin typeface="Times New Roman" panose="02020603050405020304" charset="0"/>
                <a:cs typeface="Times New Roman" panose="02020603050405020304" charset="0"/>
              </a:rPr>
              <a:t>In the future</a:t>
            </a:r>
            <a:endParaRPr lang="en-US" altLang="zh-CN" sz="2400" b="1">
              <a:latin typeface="Times New Roman" panose="02020603050405020304" charset="0"/>
              <a:cs typeface="Times New Roman" panose="02020603050405020304" charset="0"/>
            </a:endParaRPr>
          </a:p>
        </p:txBody>
      </p:sp>
      <p:sp>
        <p:nvSpPr>
          <p:cNvPr id="2" name="TextBox 1"/>
          <p:cNvSpPr txBox="1"/>
          <p:nvPr>
            <p:custDataLst>
              <p:tags r:id="rId9"/>
            </p:custDataLst>
          </p:nvPr>
        </p:nvSpPr>
        <p:spPr>
          <a:xfrm>
            <a:off x="1446619" y="739432"/>
            <a:ext cx="10164810" cy="1383665"/>
          </a:xfrm>
          <a:prstGeom prst="rect">
            <a:avLst/>
          </a:prstGeom>
          <a:noFill/>
        </p:spPr>
        <p:txBody>
          <a:bodyPr wrap="square" rtlCol="0">
            <a:spAutoFit/>
          </a:bodyPr>
          <a:p>
            <a:r>
              <a:rPr lang="en-US" altLang="zh-CN" sz="2800" dirty="0" smtClean="0">
                <a:latin typeface="Times New Roman" panose="02020603050405020304" charset="0"/>
                <a:cs typeface="Times New Roman" panose="02020603050405020304" charset="0"/>
              </a:rPr>
              <a:t>Read Para.2-6 and try to find out the people </a:t>
            </a:r>
            <a:r>
              <a:rPr lang="en-US" altLang="zh-CN" sz="2800" b="1" dirty="0" smtClean="0">
                <a:solidFill>
                  <a:srgbClr val="FF0000"/>
                </a:solidFill>
                <a:latin typeface="Times New Roman" panose="02020603050405020304" charset="0"/>
                <a:cs typeface="Times New Roman" panose="02020603050405020304" charset="0"/>
              </a:rPr>
              <a:t>who</a:t>
            </a:r>
            <a:r>
              <a:rPr lang="en-US" altLang="zh-CN" sz="2800" dirty="0" smtClean="0">
                <a:latin typeface="Times New Roman" panose="02020603050405020304" charset="0"/>
                <a:cs typeface="Times New Roman" panose="02020603050405020304" charset="0"/>
              </a:rPr>
              <a:t> explore the sea, the </a:t>
            </a:r>
            <a:r>
              <a:rPr lang="en-US" altLang="zh-CN" sz="2800" b="1" dirty="0" smtClean="0">
                <a:solidFill>
                  <a:srgbClr val="FF0000"/>
                </a:solidFill>
                <a:latin typeface="Times New Roman" panose="02020603050405020304" charset="0"/>
                <a:cs typeface="Times New Roman" panose="02020603050405020304" charset="0"/>
              </a:rPr>
              <a:t>route(where)</a:t>
            </a:r>
            <a:r>
              <a:rPr lang="en-US" altLang="zh-CN" sz="2800" dirty="0" smtClean="0">
                <a:latin typeface="Times New Roman" panose="02020603050405020304" charset="0"/>
                <a:cs typeface="Times New Roman" panose="02020603050405020304" charset="0"/>
              </a:rPr>
              <a:t> of the sea exploration and the purposes (</a:t>
            </a:r>
            <a:r>
              <a:rPr lang="en-US" altLang="zh-CN" sz="2800" b="1" dirty="0" smtClean="0">
                <a:solidFill>
                  <a:srgbClr val="FF0000"/>
                </a:solidFill>
                <a:latin typeface="Times New Roman" panose="02020603050405020304" charset="0"/>
                <a:cs typeface="Times New Roman" panose="02020603050405020304" charset="0"/>
              </a:rPr>
              <a:t>why</a:t>
            </a:r>
            <a:r>
              <a:rPr lang="en-US" altLang="zh-CN" sz="2800" dirty="0" smtClean="0">
                <a:latin typeface="Times New Roman" panose="02020603050405020304" charset="0"/>
                <a:cs typeface="Times New Roman" panose="02020603050405020304" charset="0"/>
              </a:rPr>
              <a:t>) of it.  </a:t>
            </a:r>
            <a:endParaRPr lang="en-US" altLang="zh-CN" sz="2800" dirty="0" smtClean="0">
              <a:latin typeface="Times New Roman" panose="02020603050405020304" charset="0"/>
              <a:cs typeface="Times New Roman" panose="02020603050405020304" charset="0"/>
            </a:endParaRPr>
          </a:p>
          <a:p>
            <a:r>
              <a:rPr lang="en-US" altLang="zh-CN" sz="2800" b="1" dirty="0" smtClean="0">
                <a:solidFill>
                  <a:srgbClr val="FF0000"/>
                </a:solidFill>
                <a:latin typeface="Times New Roman" panose="02020603050405020304" charset="0"/>
                <a:cs typeface="Times New Roman" panose="02020603050405020304" charset="0"/>
              </a:rPr>
              <a:t>Underline your answers.</a:t>
            </a:r>
            <a:endParaRPr lang="zh-CN" altLang="en-US" sz="2800" b="1" dirty="0">
              <a:solidFill>
                <a:srgbClr val="FF0000"/>
              </a:solidFill>
              <a:latin typeface="Times New Roman" panose="02020603050405020304" charset="0"/>
              <a:cs typeface="Times New Roman" panose="02020603050405020304" charset="0"/>
            </a:endParaRPr>
          </a:p>
        </p:txBody>
      </p:sp>
      <p:sp>
        <p:nvSpPr>
          <p:cNvPr id="4" name="矩形 3"/>
          <p:cNvSpPr/>
          <p:nvPr>
            <p:custDataLst>
              <p:tags r:id="rId10"/>
            </p:custDataLst>
          </p:nvPr>
        </p:nvSpPr>
        <p:spPr>
          <a:xfrm>
            <a:off x="0" y="5910600"/>
            <a:ext cx="1200970" cy="523220"/>
          </a:xfrm>
          <a:prstGeom prst="rect">
            <a:avLst/>
          </a:prstGeom>
        </p:spPr>
        <p:txBody>
          <a:bodyPr wrap="none">
            <a:spAutoFit/>
          </a:bodyPr>
          <a:p>
            <a:r>
              <a:rPr lang="en-US" altLang="zh-CN" sz="2800" b="1" dirty="0">
                <a:solidFill>
                  <a:srgbClr val="FF0000"/>
                </a:solidFill>
                <a:latin typeface="Times New Roman" panose="02020603050405020304" charset="0"/>
                <a:cs typeface="Times New Roman" panose="02020603050405020304" charset="0"/>
                <a:sym typeface="+mn-ea"/>
              </a:rPr>
              <a:t>People</a:t>
            </a:r>
            <a:endParaRPr lang="zh-CN" altLang="en-US" dirty="0"/>
          </a:p>
        </p:txBody>
      </p:sp>
      <p:sp>
        <p:nvSpPr>
          <p:cNvPr id="5" name="矩形 4"/>
          <p:cNvSpPr/>
          <p:nvPr>
            <p:custDataLst>
              <p:tags r:id="rId11"/>
            </p:custDataLst>
          </p:nvPr>
        </p:nvSpPr>
        <p:spPr>
          <a:xfrm>
            <a:off x="43815" y="5376141"/>
            <a:ext cx="1103187" cy="523220"/>
          </a:xfrm>
          <a:prstGeom prst="rect">
            <a:avLst/>
          </a:prstGeom>
        </p:spPr>
        <p:txBody>
          <a:bodyPr wrap="none">
            <a:spAutoFit/>
          </a:bodyPr>
          <a:p>
            <a:r>
              <a:rPr lang="en-US" altLang="zh-CN" sz="2800" b="1" dirty="0">
                <a:solidFill>
                  <a:srgbClr val="00B050"/>
                </a:solidFill>
                <a:latin typeface="Times New Roman" panose="02020603050405020304" charset="0"/>
                <a:cs typeface="Times New Roman" panose="02020603050405020304" charset="0"/>
              </a:rPr>
              <a:t>Route</a:t>
            </a:r>
            <a:endParaRPr lang="zh-CN" altLang="en-US" dirty="0"/>
          </a:p>
        </p:txBody>
      </p:sp>
      <p:sp>
        <p:nvSpPr>
          <p:cNvPr id="9" name="矩形 8"/>
          <p:cNvSpPr/>
          <p:nvPr>
            <p:custDataLst>
              <p:tags r:id="rId12"/>
            </p:custDataLst>
          </p:nvPr>
        </p:nvSpPr>
        <p:spPr>
          <a:xfrm>
            <a:off x="0" y="3092046"/>
            <a:ext cx="1407795" cy="521970"/>
          </a:xfrm>
          <a:prstGeom prst="rect">
            <a:avLst/>
          </a:prstGeom>
        </p:spPr>
        <p:txBody>
          <a:bodyPr wrap="none">
            <a:spAutoFit/>
          </a:bodyPr>
          <a:p>
            <a:r>
              <a:rPr lang="en-US" altLang="zh-CN" sz="2800" b="1" dirty="0">
                <a:solidFill>
                  <a:srgbClr val="FFC000"/>
                </a:solidFill>
                <a:latin typeface="Times New Roman" panose="02020603050405020304" charset="0"/>
                <a:cs typeface="Times New Roman" panose="02020603050405020304" charset="0"/>
              </a:rPr>
              <a:t>purpose</a:t>
            </a:r>
            <a:endParaRPr lang="en-US" altLang="zh-CN" sz="2800" b="1" dirty="0">
              <a:solidFill>
                <a:srgbClr val="FFC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75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custDataLst>
              <p:tags r:id="rId1"/>
            </p:custDataLst>
          </p:nvPr>
        </p:nvSpPr>
        <p:spPr>
          <a:xfrm>
            <a:off x="0" y="133350"/>
            <a:ext cx="5261610" cy="521970"/>
          </a:xfrm>
          <a:prstGeom prst="rect">
            <a:avLst/>
          </a:prstGeom>
          <a:noFill/>
        </p:spPr>
        <p:txBody>
          <a:bodyPr wrap="square" rtlCol="0" anchor="t">
            <a:spAutoFit/>
          </a:bodyPr>
          <a:p>
            <a:r>
              <a:rPr lang="en-US" altLang="zh-CN" sz="2800">
                <a:latin typeface="Times New Roman" panose="02020603050405020304" charset="0"/>
                <a:cs typeface="Times New Roman" panose="02020603050405020304" charset="0"/>
                <a:sym typeface="+mn-ea"/>
              </a:rPr>
              <a:t>Ancient Maritime Silk Road</a:t>
            </a:r>
            <a:endParaRPr lang="en-US" altLang="zh-CN" sz="2800">
              <a:latin typeface="Times New Roman" panose="02020603050405020304" charset="0"/>
              <a:cs typeface="Times New Roman" panose="02020603050405020304" charset="0"/>
              <a:sym typeface="+mn-ea"/>
            </a:endParaRPr>
          </a:p>
        </p:txBody>
      </p:sp>
      <p:grpSp>
        <p:nvGrpSpPr>
          <p:cNvPr id="13" name="组合 12"/>
          <p:cNvGrpSpPr/>
          <p:nvPr>
            <p:custDataLst>
              <p:tags r:id="rId2"/>
            </p:custDataLst>
          </p:nvPr>
        </p:nvGrpSpPr>
        <p:grpSpPr>
          <a:xfrm>
            <a:off x="676275" y="751840"/>
            <a:ext cx="11267440" cy="5789295"/>
            <a:chOff x="1065" y="1184"/>
            <a:chExt cx="17744" cy="9117"/>
          </a:xfrm>
        </p:grpSpPr>
        <p:pic>
          <p:nvPicPr>
            <p:cNvPr id="111" name="图片 110"/>
            <p:cNvPicPr/>
            <p:nvPr>
              <p:custDataLst>
                <p:tags r:id="rId3"/>
              </p:custDataLst>
            </p:nvPr>
          </p:nvPicPr>
          <p:blipFill>
            <a:blip r:embed="rId4"/>
            <a:stretch>
              <a:fillRect/>
            </a:stretch>
          </p:blipFill>
          <p:spPr>
            <a:xfrm>
              <a:off x="1065" y="1184"/>
              <a:ext cx="17744" cy="8954"/>
            </a:xfrm>
            <a:prstGeom prst="rect">
              <a:avLst/>
            </a:prstGeom>
            <a:noFill/>
            <a:ln w="9525">
              <a:noFill/>
            </a:ln>
          </p:spPr>
        </p:pic>
        <p:grpSp>
          <p:nvGrpSpPr>
            <p:cNvPr id="11" name="组合 10"/>
            <p:cNvGrpSpPr/>
            <p:nvPr>
              <p:custDataLst>
                <p:tags r:id="rId5"/>
              </p:custDataLst>
            </p:nvPr>
          </p:nvGrpSpPr>
          <p:grpSpPr>
            <a:xfrm>
              <a:off x="4493" y="4989"/>
              <a:ext cx="13799" cy="5312"/>
              <a:chOff x="4493" y="4989"/>
              <a:chExt cx="13799" cy="5312"/>
            </a:xfrm>
          </p:grpSpPr>
          <p:sp>
            <p:nvSpPr>
              <p:cNvPr id="21" name="文本框 20"/>
              <p:cNvSpPr txBox="1"/>
              <p:nvPr>
                <p:custDataLst>
                  <p:tags r:id="rId6"/>
                </p:custDataLst>
              </p:nvPr>
            </p:nvSpPr>
            <p:spPr>
              <a:xfrm>
                <a:off x="10559" y="9479"/>
                <a:ext cx="2362" cy="822"/>
              </a:xfrm>
              <a:prstGeom prst="rect">
                <a:avLst/>
              </a:prstGeom>
              <a:solidFill>
                <a:schemeClr val="bg1"/>
              </a:solidFill>
              <a:ln w="9525">
                <a:solidFill>
                  <a:schemeClr val="bg1"/>
                </a:solidFill>
              </a:ln>
              <a:effectLst>
                <a:outerShdw blurRad="50800" dist="38100" dir="2700000" algn="tl" rotWithShape="0">
                  <a:prstClr val="black">
                    <a:alpha val="40000"/>
                  </a:prstClr>
                </a:outerShdw>
              </a:effectLst>
            </p:spPr>
            <p:txBody>
              <a:bodyPr wrap="square">
                <a:spAutoFit/>
              </a:bodyPr>
              <a:p>
                <a:pPr algn="ctr">
                  <a:defRPr/>
                </a:pPr>
                <a:r>
                  <a:rPr lang="en-US" altLang="zh-CN" sz="2800" dirty="0">
                    <a:solidFill>
                      <a:srgbClr val="FF0000"/>
                    </a:solidFill>
                    <a:latin typeface="Times New Roman" panose="02020603050405020304" charset="0"/>
                    <a:cs typeface="Times New Roman" panose="02020603050405020304" charset="0"/>
                  </a:rPr>
                  <a:t>Ceylon</a:t>
                </a:r>
                <a:endParaRPr lang="en-US" altLang="zh-CN" sz="2800" dirty="0">
                  <a:solidFill>
                    <a:srgbClr val="FF0000"/>
                  </a:solidFill>
                  <a:latin typeface="Times New Roman" panose="02020603050405020304" charset="0"/>
                  <a:cs typeface="Times New Roman" panose="02020603050405020304" charset="0"/>
                </a:endParaRPr>
              </a:p>
            </p:txBody>
          </p:sp>
          <p:pic>
            <p:nvPicPr>
              <p:cNvPr id="7" name="图片 6" descr="343435383231333b333634343738313b5b9a4f4d"/>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13401" y="7789"/>
                <a:ext cx="1136" cy="1136"/>
              </a:xfrm>
              <a:prstGeom prst="rect">
                <a:avLst/>
              </a:prstGeom>
              <a:effectLst>
                <a:outerShdw blurRad="50800" dist="38100" dir="2700000" algn="tl" rotWithShape="0">
                  <a:prstClr val="black">
                    <a:alpha val="40000"/>
                  </a:prstClr>
                </a:outerShdw>
              </a:effectLst>
            </p:spPr>
          </p:pic>
          <p:sp>
            <p:nvSpPr>
              <p:cNvPr id="15" name="文本框 14"/>
              <p:cNvSpPr txBox="1"/>
              <p:nvPr>
                <p:custDataLst>
                  <p:tags r:id="rId10"/>
                </p:custDataLst>
              </p:nvPr>
            </p:nvSpPr>
            <p:spPr>
              <a:xfrm rot="21194285">
                <a:off x="4493" y="5837"/>
                <a:ext cx="3717" cy="1501"/>
              </a:xfrm>
              <a:prstGeom prst="rect">
                <a:avLst/>
              </a:prstGeom>
              <a:solidFill>
                <a:schemeClr val="bg1"/>
              </a:solidFill>
              <a:ln w="9525">
                <a:solidFill>
                  <a:schemeClr val="bg1"/>
                </a:solidFill>
              </a:ln>
              <a:effectLst>
                <a:outerShdw blurRad="50800" dist="38100" dir="2700000" algn="tl" rotWithShape="0">
                  <a:prstClr val="black">
                    <a:alpha val="40000"/>
                  </a:prstClr>
                </a:outerShdw>
              </a:effectLst>
            </p:spPr>
            <p:txBody>
              <a:bodyPr wrap="square">
                <a:spAutoFit/>
              </a:bodyPr>
              <a:p>
                <a:pPr lvl="0" algn="ctr">
                  <a:buClrTx/>
                  <a:buSzTx/>
                  <a:buFontTx/>
                  <a:defRPr/>
                </a:pPr>
                <a:r>
                  <a:rPr lang="en-US" altLang="zh-CN" sz="2800" dirty="0">
                    <a:solidFill>
                      <a:srgbClr val="FF0000"/>
                    </a:solidFill>
                    <a:latin typeface="Times New Roman" panose="02020603050405020304" charset="0"/>
                    <a:cs typeface="Times New Roman" panose="02020603050405020304" charset="0"/>
                    <a:sym typeface="+mn-ea"/>
                  </a:rPr>
                  <a:t>the Middle East</a:t>
                </a:r>
                <a:endParaRPr lang="en-US" altLang="zh-CN" sz="2800" dirty="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custDataLst>
                  <p:tags r:id="rId11"/>
                </p:custDataLst>
              </p:nvPr>
            </p:nvSpPr>
            <p:spPr>
              <a:xfrm>
                <a:off x="16038" y="4989"/>
                <a:ext cx="2254" cy="822"/>
              </a:xfrm>
              <a:prstGeom prst="rect">
                <a:avLst/>
              </a:prstGeom>
              <a:solidFill>
                <a:schemeClr val="bg1"/>
              </a:solidFill>
              <a:ln w="9525">
                <a:solidFill>
                  <a:schemeClr val="bg1"/>
                </a:solidFill>
              </a:ln>
              <a:effectLst>
                <a:outerShdw blurRad="50800" dist="38100" dir="2700000" algn="tl" rotWithShape="0">
                  <a:prstClr val="black">
                    <a:alpha val="40000"/>
                  </a:prstClr>
                </a:outerShdw>
              </a:effectLst>
            </p:spPr>
            <p:txBody>
              <a:bodyPr wrap="square">
                <a:spAutoFit/>
              </a:bodyPr>
              <a:p>
                <a:pPr lvl="0" algn="ctr">
                  <a:buClrTx/>
                  <a:buSzTx/>
                  <a:buFontTx/>
                  <a:defRPr/>
                </a:pPr>
                <a:r>
                  <a:rPr lang="en-US" altLang="zh-CN" sz="2800" dirty="0">
                    <a:solidFill>
                      <a:srgbClr val="FF0000"/>
                    </a:solidFill>
                    <a:latin typeface="Times New Roman" panose="02020603050405020304" charset="0"/>
                    <a:cs typeface="Times New Roman" panose="02020603050405020304" charset="0"/>
                    <a:sym typeface="+mn-ea"/>
                  </a:rPr>
                  <a:t>China</a:t>
                </a:r>
                <a:endParaRPr lang="en-US" altLang="zh-CN" sz="2800" dirty="0">
                  <a:solidFill>
                    <a:srgbClr val="FF0000"/>
                  </a:solidFill>
                  <a:latin typeface="Times New Roman" panose="02020603050405020304" charset="0"/>
                  <a:cs typeface="Times New Roman" panose="02020603050405020304" charset="0"/>
                  <a:sym typeface="+mn-ea"/>
                </a:endParaRPr>
              </a:p>
            </p:txBody>
          </p:sp>
        </p:grpSp>
      </p:grpSp>
      <p:sp>
        <p:nvSpPr>
          <p:cNvPr id="10" name="任意多边形 9"/>
          <p:cNvSpPr/>
          <p:nvPr>
            <p:custDataLst>
              <p:tags r:id="rId12"/>
            </p:custDataLst>
          </p:nvPr>
        </p:nvSpPr>
        <p:spPr>
          <a:xfrm>
            <a:off x="4507865" y="2922905"/>
            <a:ext cx="6239510" cy="3190240"/>
          </a:xfrm>
          <a:custGeom>
            <a:avLst/>
            <a:gdLst>
              <a:gd name="connisteX0" fmla="*/ 6239510 w 6239510"/>
              <a:gd name="connsiteY0" fmla="*/ 1128 h 3190239"/>
              <a:gd name="connisteX1" fmla="*/ 6170295 w 6239510"/>
              <a:gd name="connsiteY1" fmla="*/ 1128 h 3190239"/>
              <a:gd name="connisteX2" fmla="*/ 6101080 w 6239510"/>
              <a:gd name="connsiteY2" fmla="*/ 1128 h 3190239"/>
              <a:gd name="connisteX3" fmla="*/ 6018530 w 6239510"/>
              <a:gd name="connsiteY3" fmla="*/ 1128 h 3190239"/>
              <a:gd name="connisteX4" fmla="*/ 5949315 w 6239510"/>
              <a:gd name="connsiteY4" fmla="*/ 15098 h 3190239"/>
              <a:gd name="connisteX5" fmla="*/ 5866765 w 6239510"/>
              <a:gd name="connsiteY5" fmla="*/ 15098 h 3190239"/>
              <a:gd name="connisteX6" fmla="*/ 5797550 w 6239510"/>
              <a:gd name="connsiteY6" fmla="*/ 29068 h 3190239"/>
              <a:gd name="connisteX7" fmla="*/ 5728335 w 6239510"/>
              <a:gd name="connsiteY7" fmla="*/ 70343 h 3190239"/>
              <a:gd name="connisteX8" fmla="*/ 5659755 w 6239510"/>
              <a:gd name="connsiteY8" fmla="*/ 98283 h 3190239"/>
              <a:gd name="connisteX9" fmla="*/ 5590540 w 6239510"/>
              <a:gd name="connsiteY9" fmla="*/ 139558 h 3190239"/>
              <a:gd name="connisteX10" fmla="*/ 5535295 w 6239510"/>
              <a:gd name="connsiteY10" fmla="*/ 208773 h 3190239"/>
              <a:gd name="connisteX11" fmla="*/ 5480050 w 6239510"/>
              <a:gd name="connsiteY11" fmla="*/ 277353 h 3190239"/>
              <a:gd name="connisteX12" fmla="*/ 5410835 w 6239510"/>
              <a:gd name="connsiteY12" fmla="*/ 346568 h 3190239"/>
              <a:gd name="connisteX13" fmla="*/ 5342255 w 6239510"/>
              <a:gd name="connsiteY13" fmla="*/ 415783 h 3190239"/>
              <a:gd name="connisteX14" fmla="*/ 5273040 w 6239510"/>
              <a:gd name="connsiteY14" fmla="*/ 498333 h 3190239"/>
              <a:gd name="connisteX15" fmla="*/ 5203825 w 6239510"/>
              <a:gd name="connsiteY15" fmla="*/ 567548 h 3190239"/>
              <a:gd name="connisteX16" fmla="*/ 5176520 w 6239510"/>
              <a:gd name="connsiteY16" fmla="*/ 636128 h 3190239"/>
              <a:gd name="connisteX17" fmla="*/ 5107305 w 6239510"/>
              <a:gd name="connsiteY17" fmla="*/ 705343 h 3190239"/>
              <a:gd name="connisteX18" fmla="*/ 5038090 w 6239510"/>
              <a:gd name="connsiteY18" fmla="*/ 774558 h 3190239"/>
              <a:gd name="connisteX19" fmla="*/ 4996815 w 6239510"/>
              <a:gd name="connsiteY19" fmla="*/ 843773 h 3190239"/>
              <a:gd name="connisteX20" fmla="*/ 4928235 w 6239510"/>
              <a:gd name="connsiteY20" fmla="*/ 898383 h 3190239"/>
              <a:gd name="connisteX21" fmla="*/ 4900295 w 6239510"/>
              <a:gd name="connsiteY21" fmla="*/ 967598 h 3190239"/>
              <a:gd name="connisteX22" fmla="*/ 4872990 w 6239510"/>
              <a:gd name="connsiteY22" fmla="*/ 1036813 h 3190239"/>
              <a:gd name="connisteX23" fmla="*/ 4872990 w 6239510"/>
              <a:gd name="connsiteY23" fmla="*/ 1106028 h 3190239"/>
              <a:gd name="connisteX24" fmla="*/ 4859020 w 6239510"/>
              <a:gd name="connsiteY24" fmla="*/ 1174608 h 3190239"/>
              <a:gd name="connisteX25" fmla="*/ 4859020 w 6239510"/>
              <a:gd name="connsiteY25" fmla="*/ 1271128 h 3190239"/>
              <a:gd name="connisteX26" fmla="*/ 4859020 w 6239510"/>
              <a:gd name="connsiteY26" fmla="*/ 1340343 h 3190239"/>
              <a:gd name="connisteX27" fmla="*/ 4859020 w 6239510"/>
              <a:gd name="connsiteY27" fmla="*/ 1409558 h 3190239"/>
              <a:gd name="connisteX28" fmla="*/ 4859020 w 6239510"/>
              <a:gd name="connsiteY28" fmla="*/ 1478773 h 3190239"/>
              <a:gd name="connisteX29" fmla="*/ 4859020 w 6239510"/>
              <a:gd name="connsiteY29" fmla="*/ 1588628 h 3190239"/>
              <a:gd name="connisteX30" fmla="*/ 4859020 w 6239510"/>
              <a:gd name="connsiteY30" fmla="*/ 1671813 h 3190239"/>
              <a:gd name="connisteX31" fmla="*/ 4859020 w 6239510"/>
              <a:gd name="connsiteY31" fmla="*/ 1741028 h 3190239"/>
              <a:gd name="connisteX32" fmla="*/ 4845050 w 6239510"/>
              <a:gd name="connsiteY32" fmla="*/ 1809608 h 3190239"/>
              <a:gd name="connisteX33" fmla="*/ 4845050 w 6239510"/>
              <a:gd name="connsiteY33" fmla="*/ 1878823 h 3190239"/>
              <a:gd name="connisteX34" fmla="*/ 4831080 w 6239510"/>
              <a:gd name="connsiteY34" fmla="*/ 1948038 h 3190239"/>
              <a:gd name="connisteX35" fmla="*/ 4831080 w 6239510"/>
              <a:gd name="connsiteY35" fmla="*/ 2030588 h 3190239"/>
              <a:gd name="connisteX36" fmla="*/ 4831080 w 6239510"/>
              <a:gd name="connsiteY36" fmla="*/ 2099803 h 3190239"/>
              <a:gd name="connisteX37" fmla="*/ 4831080 w 6239510"/>
              <a:gd name="connsiteY37" fmla="*/ 2168383 h 3190239"/>
              <a:gd name="connisteX38" fmla="*/ 4831080 w 6239510"/>
              <a:gd name="connsiteY38" fmla="*/ 2237598 h 3190239"/>
              <a:gd name="connisteX39" fmla="*/ 4831080 w 6239510"/>
              <a:gd name="connsiteY39" fmla="*/ 2306813 h 3190239"/>
              <a:gd name="connisteX40" fmla="*/ 4831080 w 6239510"/>
              <a:gd name="connsiteY40" fmla="*/ 2376028 h 3190239"/>
              <a:gd name="connisteX41" fmla="*/ 4803775 w 6239510"/>
              <a:gd name="connsiteY41" fmla="*/ 2444608 h 3190239"/>
              <a:gd name="connisteX42" fmla="*/ 4789805 w 6239510"/>
              <a:gd name="connsiteY42" fmla="*/ 2513823 h 3190239"/>
              <a:gd name="connisteX43" fmla="*/ 4789805 w 6239510"/>
              <a:gd name="connsiteY43" fmla="*/ 2583038 h 3190239"/>
              <a:gd name="connisteX44" fmla="*/ 4775835 w 6239510"/>
              <a:gd name="connsiteY44" fmla="*/ 2651618 h 3190239"/>
              <a:gd name="connisteX45" fmla="*/ 4748530 w 6239510"/>
              <a:gd name="connsiteY45" fmla="*/ 2734803 h 3190239"/>
              <a:gd name="connisteX46" fmla="*/ 4707255 w 6239510"/>
              <a:gd name="connsiteY46" fmla="*/ 2803383 h 3190239"/>
              <a:gd name="connisteX47" fmla="*/ 4665980 w 6239510"/>
              <a:gd name="connsiteY47" fmla="*/ 2872598 h 3190239"/>
              <a:gd name="connisteX48" fmla="*/ 4596765 w 6239510"/>
              <a:gd name="connsiteY48" fmla="*/ 2927843 h 3190239"/>
              <a:gd name="connisteX49" fmla="*/ 4527550 w 6239510"/>
              <a:gd name="connsiteY49" fmla="*/ 2997058 h 3190239"/>
              <a:gd name="connisteX50" fmla="*/ 4445000 w 6239510"/>
              <a:gd name="connsiteY50" fmla="*/ 3052303 h 3190239"/>
              <a:gd name="connisteX51" fmla="*/ 4375785 w 6239510"/>
              <a:gd name="connsiteY51" fmla="*/ 3093578 h 3190239"/>
              <a:gd name="connisteX52" fmla="*/ 4306570 w 6239510"/>
              <a:gd name="connsiteY52" fmla="*/ 3107548 h 3190239"/>
              <a:gd name="connisteX53" fmla="*/ 4237990 w 6239510"/>
              <a:gd name="connsiteY53" fmla="*/ 3120883 h 3190239"/>
              <a:gd name="connisteX54" fmla="*/ 4154805 w 6239510"/>
              <a:gd name="connsiteY54" fmla="*/ 3134853 h 3190239"/>
              <a:gd name="connisteX55" fmla="*/ 4085590 w 6239510"/>
              <a:gd name="connsiteY55" fmla="*/ 3148823 h 3190239"/>
              <a:gd name="connisteX56" fmla="*/ 4017010 w 6239510"/>
              <a:gd name="connsiteY56" fmla="*/ 3148823 h 3190239"/>
              <a:gd name="connisteX57" fmla="*/ 3947795 w 6239510"/>
              <a:gd name="connsiteY57" fmla="*/ 3148823 h 3190239"/>
              <a:gd name="connisteX58" fmla="*/ 3878580 w 6239510"/>
              <a:gd name="connsiteY58" fmla="*/ 3148823 h 3190239"/>
              <a:gd name="connisteX59" fmla="*/ 3810000 w 6239510"/>
              <a:gd name="connsiteY59" fmla="*/ 3148823 h 3190239"/>
              <a:gd name="connisteX60" fmla="*/ 3740785 w 6239510"/>
              <a:gd name="connsiteY60" fmla="*/ 3148823 h 3190239"/>
              <a:gd name="connisteX61" fmla="*/ 3671570 w 6239510"/>
              <a:gd name="connsiteY61" fmla="*/ 3162793 h 3190239"/>
              <a:gd name="connisteX62" fmla="*/ 3602990 w 6239510"/>
              <a:gd name="connsiteY62" fmla="*/ 3176128 h 3190239"/>
              <a:gd name="connisteX63" fmla="*/ 3533775 w 6239510"/>
              <a:gd name="connsiteY63" fmla="*/ 3176128 h 3190239"/>
              <a:gd name="connisteX64" fmla="*/ 3464560 w 6239510"/>
              <a:gd name="connsiteY64" fmla="*/ 3190098 h 3190239"/>
              <a:gd name="connisteX65" fmla="*/ 3395980 w 6239510"/>
              <a:gd name="connsiteY65" fmla="*/ 3176128 h 3190239"/>
              <a:gd name="connisteX66" fmla="*/ 3340735 w 6239510"/>
              <a:gd name="connsiteY66" fmla="*/ 3107548 h 3190239"/>
              <a:gd name="connisteX67" fmla="*/ 3271520 w 6239510"/>
              <a:gd name="connsiteY67" fmla="*/ 3052303 h 3190239"/>
              <a:gd name="connisteX68" fmla="*/ 3188335 w 6239510"/>
              <a:gd name="connsiteY68" fmla="*/ 2997058 h 3190239"/>
              <a:gd name="connisteX69" fmla="*/ 3119755 w 6239510"/>
              <a:gd name="connsiteY69" fmla="*/ 2983088 h 3190239"/>
              <a:gd name="connisteX70" fmla="*/ 3050540 w 6239510"/>
              <a:gd name="connsiteY70" fmla="*/ 2983088 h 3190239"/>
              <a:gd name="connisteX71" fmla="*/ 2981325 w 6239510"/>
              <a:gd name="connsiteY71" fmla="*/ 2983088 h 3190239"/>
              <a:gd name="connisteX72" fmla="*/ 2912745 w 6239510"/>
              <a:gd name="connsiteY72" fmla="*/ 2997058 h 3190239"/>
              <a:gd name="connisteX73" fmla="*/ 2843530 w 6239510"/>
              <a:gd name="connsiteY73" fmla="*/ 3024363 h 3190239"/>
              <a:gd name="connisteX74" fmla="*/ 2774315 w 6239510"/>
              <a:gd name="connsiteY74" fmla="*/ 3052303 h 3190239"/>
              <a:gd name="connisteX75" fmla="*/ 2705735 w 6239510"/>
              <a:gd name="connsiteY75" fmla="*/ 3079608 h 3190239"/>
              <a:gd name="connisteX76" fmla="*/ 2636520 w 6239510"/>
              <a:gd name="connsiteY76" fmla="*/ 3120883 h 3190239"/>
              <a:gd name="connisteX77" fmla="*/ 2567305 w 6239510"/>
              <a:gd name="connsiteY77" fmla="*/ 3134853 h 3190239"/>
              <a:gd name="connisteX78" fmla="*/ 2498090 w 6239510"/>
              <a:gd name="connsiteY78" fmla="*/ 3162793 h 3190239"/>
              <a:gd name="connisteX79" fmla="*/ 2429510 w 6239510"/>
              <a:gd name="connsiteY79" fmla="*/ 3162793 h 3190239"/>
              <a:gd name="connisteX80" fmla="*/ 2360295 w 6239510"/>
              <a:gd name="connsiteY80" fmla="*/ 3162793 h 3190239"/>
              <a:gd name="connisteX81" fmla="*/ 2291080 w 6239510"/>
              <a:gd name="connsiteY81" fmla="*/ 3148823 h 3190239"/>
              <a:gd name="connisteX82" fmla="*/ 2222500 w 6239510"/>
              <a:gd name="connsiteY82" fmla="*/ 3093578 h 3190239"/>
              <a:gd name="connisteX83" fmla="*/ 2153285 w 6239510"/>
              <a:gd name="connsiteY83" fmla="*/ 3038333 h 3190239"/>
              <a:gd name="connisteX84" fmla="*/ 2070735 w 6239510"/>
              <a:gd name="connsiteY84" fmla="*/ 2997058 h 3190239"/>
              <a:gd name="connisteX85" fmla="*/ 2001520 w 6239510"/>
              <a:gd name="connsiteY85" fmla="*/ 2927843 h 3190239"/>
              <a:gd name="connisteX86" fmla="*/ 1918335 w 6239510"/>
              <a:gd name="connsiteY86" fmla="*/ 2872598 h 3190239"/>
              <a:gd name="connisteX87" fmla="*/ 1849755 w 6239510"/>
              <a:gd name="connsiteY87" fmla="*/ 2817353 h 3190239"/>
              <a:gd name="connisteX88" fmla="*/ 1780540 w 6239510"/>
              <a:gd name="connsiteY88" fmla="*/ 2748773 h 3190239"/>
              <a:gd name="connisteX89" fmla="*/ 1711325 w 6239510"/>
              <a:gd name="connsiteY89" fmla="*/ 2706863 h 3190239"/>
              <a:gd name="connisteX90" fmla="*/ 1642745 w 6239510"/>
              <a:gd name="connsiteY90" fmla="*/ 2624313 h 3190239"/>
              <a:gd name="connisteX91" fmla="*/ 1573530 w 6239510"/>
              <a:gd name="connsiteY91" fmla="*/ 2555098 h 3190239"/>
              <a:gd name="connisteX92" fmla="*/ 1504315 w 6239510"/>
              <a:gd name="connsiteY92" fmla="*/ 2499853 h 3190239"/>
              <a:gd name="connisteX93" fmla="*/ 1449070 w 6239510"/>
              <a:gd name="connsiteY93" fmla="*/ 2431273 h 3190239"/>
              <a:gd name="connisteX94" fmla="*/ 1393825 w 6239510"/>
              <a:gd name="connsiteY94" fmla="*/ 2348088 h 3190239"/>
              <a:gd name="connisteX95" fmla="*/ 1311275 w 6239510"/>
              <a:gd name="connsiteY95" fmla="*/ 2292843 h 3190239"/>
              <a:gd name="connisteX96" fmla="*/ 1228090 w 6239510"/>
              <a:gd name="connsiteY96" fmla="*/ 2251568 h 3190239"/>
              <a:gd name="connisteX97" fmla="*/ 1159510 w 6239510"/>
              <a:gd name="connsiteY97" fmla="*/ 2210293 h 3190239"/>
              <a:gd name="connisteX98" fmla="*/ 1062990 w 6239510"/>
              <a:gd name="connsiteY98" fmla="*/ 2182353 h 3190239"/>
              <a:gd name="connisteX99" fmla="*/ 993775 w 6239510"/>
              <a:gd name="connsiteY99" fmla="*/ 2141078 h 3190239"/>
              <a:gd name="connisteX100" fmla="*/ 910590 w 6239510"/>
              <a:gd name="connsiteY100" fmla="*/ 2113773 h 3190239"/>
              <a:gd name="connisteX101" fmla="*/ 828040 w 6239510"/>
              <a:gd name="connsiteY101" fmla="*/ 2099803 h 3190239"/>
              <a:gd name="connisteX102" fmla="*/ 758825 w 6239510"/>
              <a:gd name="connsiteY102" fmla="*/ 2085833 h 3190239"/>
              <a:gd name="connisteX103" fmla="*/ 690245 w 6239510"/>
              <a:gd name="connsiteY103" fmla="*/ 2071863 h 3190239"/>
              <a:gd name="connisteX104" fmla="*/ 607060 w 6239510"/>
              <a:gd name="connsiteY104" fmla="*/ 2044558 h 3190239"/>
              <a:gd name="connisteX105" fmla="*/ 524510 w 6239510"/>
              <a:gd name="connsiteY105" fmla="*/ 2016618 h 3190239"/>
              <a:gd name="connisteX106" fmla="*/ 455295 w 6239510"/>
              <a:gd name="connsiteY106" fmla="*/ 1989313 h 3190239"/>
              <a:gd name="connisteX107" fmla="*/ 386080 w 6239510"/>
              <a:gd name="connsiteY107" fmla="*/ 1975343 h 3190239"/>
              <a:gd name="connisteX108" fmla="*/ 303530 w 6239510"/>
              <a:gd name="connsiteY108" fmla="*/ 1934068 h 3190239"/>
              <a:gd name="connisteX109" fmla="*/ 234315 w 6239510"/>
              <a:gd name="connsiteY109" fmla="*/ 1906128 h 3190239"/>
              <a:gd name="connisteX110" fmla="*/ 165735 w 6239510"/>
              <a:gd name="connsiteY110" fmla="*/ 1878823 h 3190239"/>
              <a:gd name="connisteX111" fmla="*/ 96520 w 6239510"/>
              <a:gd name="connsiteY111" fmla="*/ 1809608 h 3190239"/>
              <a:gd name="connisteX112" fmla="*/ 55245 w 6239510"/>
              <a:gd name="connsiteY112" fmla="*/ 1741028 h 3190239"/>
              <a:gd name="connisteX113" fmla="*/ 0 w 6239510"/>
              <a:gd name="connsiteY113" fmla="*/ 1671813 h 319023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 ang="0">
                <a:pos x="connisteX38" y="connsiteY38"/>
              </a:cxn>
              <a:cxn ang="0">
                <a:pos x="connisteX39" y="connsiteY39"/>
              </a:cxn>
              <a:cxn ang="0">
                <a:pos x="connisteX40" y="connsiteY40"/>
              </a:cxn>
              <a:cxn ang="0">
                <a:pos x="connisteX41" y="connsiteY41"/>
              </a:cxn>
              <a:cxn ang="0">
                <a:pos x="connisteX42" y="connsiteY42"/>
              </a:cxn>
              <a:cxn ang="0">
                <a:pos x="connisteX43" y="connsiteY43"/>
              </a:cxn>
              <a:cxn ang="0">
                <a:pos x="connisteX44" y="connsiteY44"/>
              </a:cxn>
              <a:cxn ang="0">
                <a:pos x="connisteX45" y="connsiteY45"/>
              </a:cxn>
              <a:cxn ang="0">
                <a:pos x="connisteX46" y="connsiteY46"/>
              </a:cxn>
              <a:cxn ang="0">
                <a:pos x="connisteX47" y="connsiteY47"/>
              </a:cxn>
              <a:cxn ang="0">
                <a:pos x="connisteX48" y="connsiteY48"/>
              </a:cxn>
              <a:cxn ang="0">
                <a:pos x="connisteX49" y="connsiteY49"/>
              </a:cxn>
              <a:cxn ang="0">
                <a:pos x="connisteX50" y="connsiteY50"/>
              </a:cxn>
              <a:cxn ang="0">
                <a:pos x="connisteX51" y="connsiteY51"/>
              </a:cxn>
              <a:cxn ang="0">
                <a:pos x="connisteX52" y="connsiteY52"/>
              </a:cxn>
              <a:cxn ang="0">
                <a:pos x="connisteX53" y="connsiteY53"/>
              </a:cxn>
              <a:cxn ang="0">
                <a:pos x="connisteX54" y="connsiteY54"/>
              </a:cxn>
              <a:cxn ang="0">
                <a:pos x="connisteX55" y="connsiteY55"/>
              </a:cxn>
              <a:cxn ang="0">
                <a:pos x="connisteX56" y="connsiteY56"/>
              </a:cxn>
              <a:cxn ang="0">
                <a:pos x="connisteX57" y="connsiteY57"/>
              </a:cxn>
              <a:cxn ang="0">
                <a:pos x="connisteX58" y="connsiteY58"/>
              </a:cxn>
              <a:cxn ang="0">
                <a:pos x="connisteX59" y="connsiteY59"/>
              </a:cxn>
              <a:cxn ang="0">
                <a:pos x="connisteX60" y="connsiteY60"/>
              </a:cxn>
              <a:cxn ang="0">
                <a:pos x="connisteX61" y="connsiteY61"/>
              </a:cxn>
              <a:cxn ang="0">
                <a:pos x="connisteX62" y="connsiteY62"/>
              </a:cxn>
              <a:cxn ang="0">
                <a:pos x="connisteX63" y="connsiteY63"/>
              </a:cxn>
              <a:cxn ang="0">
                <a:pos x="connisteX64" y="connsiteY64"/>
              </a:cxn>
              <a:cxn ang="0">
                <a:pos x="connisteX65" y="connsiteY65"/>
              </a:cxn>
              <a:cxn ang="0">
                <a:pos x="connisteX66" y="connsiteY66"/>
              </a:cxn>
              <a:cxn ang="0">
                <a:pos x="connisteX67" y="connsiteY67"/>
              </a:cxn>
              <a:cxn ang="0">
                <a:pos x="connisteX68" y="connsiteY68"/>
              </a:cxn>
              <a:cxn ang="0">
                <a:pos x="connisteX69" y="connsiteY69"/>
              </a:cxn>
              <a:cxn ang="0">
                <a:pos x="connisteX70" y="connsiteY70"/>
              </a:cxn>
              <a:cxn ang="0">
                <a:pos x="connisteX71" y="connsiteY71"/>
              </a:cxn>
              <a:cxn ang="0">
                <a:pos x="connisteX72" y="connsiteY72"/>
              </a:cxn>
              <a:cxn ang="0">
                <a:pos x="connisteX73" y="connsiteY73"/>
              </a:cxn>
              <a:cxn ang="0">
                <a:pos x="connisteX74" y="connsiteY74"/>
              </a:cxn>
              <a:cxn ang="0">
                <a:pos x="connisteX75" y="connsiteY75"/>
              </a:cxn>
              <a:cxn ang="0">
                <a:pos x="connisteX76" y="connsiteY76"/>
              </a:cxn>
              <a:cxn ang="0">
                <a:pos x="connisteX77" y="connsiteY77"/>
              </a:cxn>
              <a:cxn ang="0">
                <a:pos x="connisteX78" y="connsiteY78"/>
              </a:cxn>
              <a:cxn ang="0">
                <a:pos x="connisteX79" y="connsiteY79"/>
              </a:cxn>
              <a:cxn ang="0">
                <a:pos x="connisteX80" y="connsiteY80"/>
              </a:cxn>
              <a:cxn ang="0">
                <a:pos x="connisteX81" y="connsiteY81"/>
              </a:cxn>
              <a:cxn ang="0">
                <a:pos x="connisteX82" y="connsiteY82"/>
              </a:cxn>
              <a:cxn ang="0">
                <a:pos x="connisteX83" y="connsiteY83"/>
              </a:cxn>
              <a:cxn ang="0">
                <a:pos x="connisteX84" y="connsiteY84"/>
              </a:cxn>
              <a:cxn ang="0">
                <a:pos x="connisteX85" y="connsiteY85"/>
              </a:cxn>
              <a:cxn ang="0">
                <a:pos x="connisteX86" y="connsiteY86"/>
              </a:cxn>
              <a:cxn ang="0">
                <a:pos x="connisteX87" y="connsiteY87"/>
              </a:cxn>
              <a:cxn ang="0">
                <a:pos x="connisteX88" y="connsiteY88"/>
              </a:cxn>
              <a:cxn ang="0">
                <a:pos x="connisteX89" y="connsiteY89"/>
              </a:cxn>
              <a:cxn ang="0">
                <a:pos x="connisteX90" y="connsiteY90"/>
              </a:cxn>
              <a:cxn ang="0">
                <a:pos x="connisteX91" y="connsiteY91"/>
              </a:cxn>
              <a:cxn ang="0">
                <a:pos x="connisteX92" y="connsiteY92"/>
              </a:cxn>
              <a:cxn ang="0">
                <a:pos x="connisteX93" y="connsiteY93"/>
              </a:cxn>
              <a:cxn ang="0">
                <a:pos x="connisteX94" y="connsiteY94"/>
              </a:cxn>
              <a:cxn ang="0">
                <a:pos x="connisteX95" y="connsiteY95"/>
              </a:cxn>
              <a:cxn ang="0">
                <a:pos x="connisteX96" y="connsiteY96"/>
              </a:cxn>
              <a:cxn ang="0">
                <a:pos x="connisteX97" y="connsiteY97"/>
              </a:cxn>
              <a:cxn ang="0">
                <a:pos x="connisteX98" y="connsiteY98"/>
              </a:cxn>
              <a:cxn ang="0">
                <a:pos x="connisteX99" y="connsiteY99"/>
              </a:cxn>
              <a:cxn ang="0">
                <a:pos x="connisteX100" y="connsiteY100"/>
              </a:cxn>
              <a:cxn ang="0">
                <a:pos x="connisteX101" y="connsiteY101"/>
              </a:cxn>
              <a:cxn ang="0">
                <a:pos x="connisteX102" y="connsiteY102"/>
              </a:cxn>
              <a:cxn ang="0">
                <a:pos x="connisteX103" y="connsiteY103"/>
              </a:cxn>
              <a:cxn ang="0">
                <a:pos x="connisteX104" y="connsiteY104"/>
              </a:cxn>
              <a:cxn ang="0">
                <a:pos x="connisteX105" y="connsiteY105"/>
              </a:cxn>
              <a:cxn ang="0">
                <a:pos x="connisteX106" y="connsiteY106"/>
              </a:cxn>
              <a:cxn ang="0">
                <a:pos x="connisteX107" y="connsiteY107"/>
              </a:cxn>
              <a:cxn ang="0">
                <a:pos x="connisteX108" y="connsiteY108"/>
              </a:cxn>
              <a:cxn ang="0">
                <a:pos x="connisteX109" y="connsiteY109"/>
              </a:cxn>
              <a:cxn ang="0">
                <a:pos x="connisteX110" y="connsiteY110"/>
              </a:cxn>
              <a:cxn ang="0">
                <a:pos x="connisteX111" y="connsiteY111"/>
              </a:cxn>
              <a:cxn ang="0">
                <a:pos x="connisteX112" y="connsiteY112"/>
              </a:cxn>
              <a:cxn ang="0">
                <a:pos x="connisteX113" y="connsiteY113"/>
              </a:cxn>
            </a:cxnLst>
            <a:rect l="l" t="t" r="r" b="b"/>
            <a:pathLst>
              <a:path w="6239510" h="3190240">
                <a:moveTo>
                  <a:pt x="6239510" y="1129"/>
                </a:moveTo>
                <a:cubicBezTo>
                  <a:pt x="6226810" y="1129"/>
                  <a:pt x="6198235" y="1129"/>
                  <a:pt x="6170295" y="1129"/>
                </a:cubicBezTo>
                <a:cubicBezTo>
                  <a:pt x="6142355" y="1129"/>
                  <a:pt x="6131560" y="1129"/>
                  <a:pt x="6101080" y="1129"/>
                </a:cubicBezTo>
                <a:cubicBezTo>
                  <a:pt x="6070600" y="1129"/>
                  <a:pt x="6049010" y="-1411"/>
                  <a:pt x="6018530" y="1129"/>
                </a:cubicBezTo>
                <a:cubicBezTo>
                  <a:pt x="5988050" y="3669"/>
                  <a:pt x="5979795" y="12559"/>
                  <a:pt x="5949315" y="15099"/>
                </a:cubicBezTo>
                <a:cubicBezTo>
                  <a:pt x="5918835" y="17639"/>
                  <a:pt x="5897245" y="12559"/>
                  <a:pt x="5866765" y="15099"/>
                </a:cubicBezTo>
                <a:cubicBezTo>
                  <a:pt x="5836285" y="17639"/>
                  <a:pt x="5825490" y="18274"/>
                  <a:pt x="5797550" y="29069"/>
                </a:cubicBezTo>
                <a:cubicBezTo>
                  <a:pt x="5769610" y="39864"/>
                  <a:pt x="5755640" y="56374"/>
                  <a:pt x="5728335" y="70344"/>
                </a:cubicBezTo>
                <a:cubicBezTo>
                  <a:pt x="5701030" y="84314"/>
                  <a:pt x="5687060" y="84314"/>
                  <a:pt x="5659755" y="98284"/>
                </a:cubicBezTo>
                <a:cubicBezTo>
                  <a:pt x="5632450" y="112254"/>
                  <a:pt x="5615305" y="117334"/>
                  <a:pt x="5590540" y="139559"/>
                </a:cubicBezTo>
                <a:cubicBezTo>
                  <a:pt x="5565775" y="161784"/>
                  <a:pt x="5557520" y="181469"/>
                  <a:pt x="5535295" y="208774"/>
                </a:cubicBezTo>
                <a:cubicBezTo>
                  <a:pt x="5513070" y="236079"/>
                  <a:pt x="5504815" y="250049"/>
                  <a:pt x="5480050" y="277354"/>
                </a:cubicBezTo>
                <a:cubicBezTo>
                  <a:pt x="5455285" y="304659"/>
                  <a:pt x="5438140" y="318629"/>
                  <a:pt x="5410835" y="346569"/>
                </a:cubicBezTo>
                <a:cubicBezTo>
                  <a:pt x="5383530" y="374509"/>
                  <a:pt x="5369560" y="385304"/>
                  <a:pt x="5342255" y="415784"/>
                </a:cubicBezTo>
                <a:cubicBezTo>
                  <a:pt x="5314950" y="446264"/>
                  <a:pt x="5300980" y="467854"/>
                  <a:pt x="5273040" y="498334"/>
                </a:cubicBezTo>
                <a:cubicBezTo>
                  <a:pt x="5245100" y="528814"/>
                  <a:pt x="5222875" y="540244"/>
                  <a:pt x="5203825" y="567549"/>
                </a:cubicBezTo>
                <a:cubicBezTo>
                  <a:pt x="5184775" y="594854"/>
                  <a:pt x="5195570" y="608824"/>
                  <a:pt x="5176520" y="636129"/>
                </a:cubicBezTo>
                <a:cubicBezTo>
                  <a:pt x="5157470" y="663434"/>
                  <a:pt x="5135245" y="677404"/>
                  <a:pt x="5107305" y="705344"/>
                </a:cubicBezTo>
                <a:cubicBezTo>
                  <a:pt x="5079365" y="733284"/>
                  <a:pt x="5060315" y="746619"/>
                  <a:pt x="5038090" y="774559"/>
                </a:cubicBezTo>
                <a:cubicBezTo>
                  <a:pt x="5015865" y="802499"/>
                  <a:pt x="5019040" y="819009"/>
                  <a:pt x="4996815" y="843774"/>
                </a:cubicBezTo>
                <a:cubicBezTo>
                  <a:pt x="4974590" y="868539"/>
                  <a:pt x="4947285" y="873619"/>
                  <a:pt x="4928235" y="898384"/>
                </a:cubicBezTo>
                <a:cubicBezTo>
                  <a:pt x="4909185" y="923149"/>
                  <a:pt x="4911090" y="939659"/>
                  <a:pt x="4900295" y="967599"/>
                </a:cubicBezTo>
                <a:cubicBezTo>
                  <a:pt x="4889500" y="995539"/>
                  <a:pt x="4878705" y="1008874"/>
                  <a:pt x="4872990" y="1036814"/>
                </a:cubicBezTo>
                <a:cubicBezTo>
                  <a:pt x="4867275" y="1064754"/>
                  <a:pt x="4875530" y="1078724"/>
                  <a:pt x="4872990" y="1106029"/>
                </a:cubicBezTo>
                <a:cubicBezTo>
                  <a:pt x="4870450" y="1133334"/>
                  <a:pt x="4861560" y="1141589"/>
                  <a:pt x="4859020" y="1174609"/>
                </a:cubicBezTo>
                <a:cubicBezTo>
                  <a:pt x="4856480" y="1207629"/>
                  <a:pt x="4859020" y="1238109"/>
                  <a:pt x="4859020" y="1271129"/>
                </a:cubicBezTo>
                <a:cubicBezTo>
                  <a:pt x="4859020" y="1304149"/>
                  <a:pt x="4859020" y="1312404"/>
                  <a:pt x="4859020" y="1340344"/>
                </a:cubicBezTo>
                <a:cubicBezTo>
                  <a:pt x="4859020" y="1368284"/>
                  <a:pt x="4859020" y="1381619"/>
                  <a:pt x="4859020" y="1409559"/>
                </a:cubicBezTo>
                <a:cubicBezTo>
                  <a:pt x="4859020" y="1437499"/>
                  <a:pt x="4859020" y="1443214"/>
                  <a:pt x="4859020" y="1478774"/>
                </a:cubicBezTo>
                <a:cubicBezTo>
                  <a:pt x="4859020" y="1514334"/>
                  <a:pt x="4859020" y="1549894"/>
                  <a:pt x="4859020" y="1588629"/>
                </a:cubicBezTo>
                <a:cubicBezTo>
                  <a:pt x="4859020" y="1627364"/>
                  <a:pt x="4859020" y="1641334"/>
                  <a:pt x="4859020" y="1671814"/>
                </a:cubicBezTo>
                <a:cubicBezTo>
                  <a:pt x="4859020" y="1702294"/>
                  <a:pt x="4861560" y="1713724"/>
                  <a:pt x="4859020" y="1741029"/>
                </a:cubicBezTo>
                <a:cubicBezTo>
                  <a:pt x="4856480" y="1768334"/>
                  <a:pt x="4847590" y="1782304"/>
                  <a:pt x="4845050" y="1809609"/>
                </a:cubicBezTo>
                <a:cubicBezTo>
                  <a:pt x="4842510" y="1836914"/>
                  <a:pt x="4847590" y="1850884"/>
                  <a:pt x="4845050" y="1878824"/>
                </a:cubicBezTo>
                <a:cubicBezTo>
                  <a:pt x="4842510" y="1906764"/>
                  <a:pt x="4833620" y="1917559"/>
                  <a:pt x="4831080" y="1948039"/>
                </a:cubicBezTo>
                <a:cubicBezTo>
                  <a:pt x="4828540" y="1978519"/>
                  <a:pt x="4831080" y="2000109"/>
                  <a:pt x="4831080" y="2030589"/>
                </a:cubicBezTo>
                <a:cubicBezTo>
                  <a:pt x="4831080" y="2061069"/>
                  <a:pt x="4831080" y="2072499"/>
                  <a:pt x="4831080" y="2099804"/>
                </a:cubicBezTo>
                <a:cubicBezTo>
                  <a:pt x="4831080" y="2127109"/>
                  <a:pt x="4831080" y="2141079"/>
                  <a:pt x="4831080" y="2168384"/>
                </a:cubicBezTo>
                <a:cubicBezTo>
                  <a:pt x="4831080" y="2195689"/>
                  <a:pt x="4831080" y="2209659"/>
                  <a:pt x="4831080" y="2237599"/>
                </a:cubicBezTo>
                <a:cubicBezTo>
                  <a:pt x="4831080" y="2265539"/>
                  <a:pt x="4831080" y="2278874"/>
                  <a:pt x="4831080" y="2306814"/>
                </a:cubicBezTo>
                <a:cubicBezTo>
                  <a:pt x="4831080" y="2334754"/>
                  <a:pt x="4836795" y="2348724"/>
                  <a:pt x="4831080" y="2376029"/>
                </a:cubicBezTo>
                <a:cubicBezTo>
                  <a:pt x="4825365" y="2403334"/>
                  <a:pt x="4812030" y="2417304"/>
                  <a:pt x="4803775" y="2444609"/>
                </a:cubicBezTo>
                <a:cubicBezTo>
                  <a:pt x="4795520" y="2471914"/>
                  <a:pt x="4792345" y="2485884"/>
                  <a:pt x="4789805" y="2513824"/>
                </a:cubicBezTo>
                <a:cubicBezTo>
                  <a:pt x="4787265" y="2541764"/>
                  <a:pt x="4792345" y="2555734"/>
                  <a:pt x="4789805" y="2583039"/>
                </a:cubicBezTo>
                <a:cubicBezTo>
                  <a:pt x="4787265" y="2610344"/>
                  <a:pt x="4784090" y="2621139"/>
                  <a:pt x="4775835" y="2651619"/>
                </a:cubicBezTo>
                <a:cubicBezTo>
                  <a:pt x="4767580" y="2682099"/>
                  <a:pt x="4762500" y="2704324"/>
                  <a:pt x="4748530" y="2734804"/>
                </a:cubicBezTo>
                <a:cubicBezTo>
                  <a:pt x="4734560" y="2765284"/>
                  <a:pt x="4723765" y="2776079"/>
                  <a:pt x="4707255" y="2803384"/>
                </a:cubicBezTo>
                <a:cubicBezTo>
                  <a:pt x="4690745" y="2830689"/>
                  <a:pt x="4688205" y="2847834"/>
                  <a:pt x="4665980" y="2872599"/>
                </a:cubicBezTo>
                <a:cubicBezTo>
                  <a:pt x="4643755" y="2897364"/>
                  <a:pt x="4624705" y="2903079"/>
                  <a:pt x="4596765" y="2927844"/>
                </a:cubicBezTo>
                <a:cubicBezTo>
                  <a:pt x="4568825" y="2952609"/>
                  <a:pt x="4558030" y="2972294"/>
                  <a:pt x="4527550" y="2997059"/>
                </a:cubicBezTo>
                <a:cubicBezTo>
                  <a:pt x="4497070" y="3021824"/>
                  <a:pt x="4475480" y="3033254"/>
                  <a:pt x="4445000" y="3052304"/>
                </a:cubicBezTo>
                <a:cubicBezTo>
                  <a:pt x="4414520" y="3071354"/>
                  <a:pt x="4403725" y="3082784"/>
                  <a:pt x="4375785" y="3093579"/>
                </a:cubicBezTo>
                <a:cubicBezTo>
                  <a:pt x="4347845" y="3104374"/>
                  <a:pt x="4333875" y="3101834"/>
                  <a:pt x="4306570" y="3107549"/>
                </a:cubicBezTo>
                <a:cubicBezTo>
                  <a:pt x="4279265" y="3113264"/>
                  <a:pt x="4268470" y="3115169"/>
                  <a:pt x="4237990" y="3120884"/>
                </a:cubicBezTo>
                <a:cubicBezTo>
                  <a:pt x="4207510" y="3126599"/>
                  <a:pt x="4185285" y="3129139"/>
                  <a:pt x="4154805" y="3134854"/>
                </a:cubicBezTo>
                <a:cubicBezTo>
                  <a:pt x="4124325" y="3140569"/>
                  <a:pt x="4112895" y="3146284"/>
                  <a:pt x="4085590" y="3148824"/>
                </a:cubicBezTo>
                <a:cubicBezTo>
                  <a:pt x="4058285" y="3151364"/>
                  <a:pt x="4044315" y="3148824"/>
                  <a:pt x="4017010" y="3148824"/>
                </a:cubicBezTo>
                <a:cubicBezTo>
                  <a:pt x="3989705" y="3148824"/>
                  <a:pt x="3975735" y="3148824"/>
                  <a:pt x="3947795" y="3148824"/>
                </a:cubicBezTo>
                <a:cubicBezTo>
                  <a:pt x="3919855" y="3148824"/>
                  <a:pt x="3905885" y="3148824"/>
                  <a:pt x="3878580" y="3148824"/>
                </a:cubicBezTo>
                <a:cubicBezTo>
                  <a:pt x="3851275" y="3148824"/>
                  <a:pt x="3837305" y="3148824"/>
                  <a:pt x="3810000" y="3148824"/>
                </a:cubicBezTo>
                <a:cubicBezTo>
                  <a:pt x="3782695" y="3148824"/>
                  <a:pt x="3768725" y="3146284"/>
                  <a:pt x="3740785" y="3148824"/>
                </a:cubicBezTo>
                <a:cubicBezTo>
                  <a:pt x="3712845" y="3151364"/>
                  <a:pt x="3698875" y="3157079"/>
                  <a:pt x="3671570" y="3162794"/>
                </a:cubicBezTo>
                <a:cubicBezTo>
                  <a:pt x="3644265" y="3168509"/>
                  <a:pt x="3630295" y="3173589"/>
                  <a:pt x="3602990" y="3176129"/>
                </a:cubicBezTo>
                <a:cubicBezTo>
                  <a:pt x="3575685" y="3178669"/>
                  <a:pt x="3561715" y="3173589"/>
                  <a:pt x="3533775" y="3176129"/>
                </a:cubicBezTo>
                <a:cubicBezTo>
                  <a:pt x="3505835" y="3178669"/>
                  <a:pt x="3491865" y="3190099"/>
                  <a:pt x="3464560" y="3190099"/>
                </a:cubicBezTo>
                <a:cubicBezTo>
                  <a:pt x="3437255" y="3190099"/>
                  <a:pt x="3420745" y="3192639"/>
                  <a:pt x="3395980" y="3176129"/>
                </a:cubicBezTo>
                <a:cubicBezTo>
                  <a:pt x="3371215" y="3159619"/>
                  <a:pt x="3365500" y="3132314"/>
                  <a:pt x="3340735" y="3107549"/>
                </a:cubicBezTo>
                <a:cubicBezTo>
                  <a:pt x="3315970" y="3082784"/>
                  <a:pt x="3302000" y="3074529"/>
                  <a:pt x="3271520" y="3052304"/>
                </a:cubicBezTo>
                <a:cubicBezTo>
                  <a:pt x="3241040" y="3030079"/>
                  <a:pt x="3218815" y="3011029"/>
                  <a:pt x="3188335" y="2997059"/>
                </a:cubicBezTo>
                <a:cubicBezTo>
                  <a:pt x="3157855" y="2983089"/>
                  <a:pt x="3147060" y="2985629"/>
                  <a:pt x="3119755" y="2983089"/>
                </a:cubicBezTo>
                <a:cubicBezTo>
                  <a:pt x="3092450" y="2980549"/>
                  <a:pt x="3078480" y="2983089"/>
                  <a:pt x="3050540" y="2983089"/>
                </a:cubicBezTo>
                <a:cubicBezTo>
                  <a:pt x="3022600" y="2983089"/>
                  <a:pt x="3008630" y="2980549"/>
                  <a:pt x="2981325" y="2983089"/>
                </a:cubicBezTo>
                <a:cubicBezTo>
                  <a:pt x="2954020" y="2985629"/>
                  <a:pt x="2940050" y="2988804"/>
                  <a:pt x="2912745" y="2997059"/>
                </a:cubicBezTo>
                <a:cubicBezTo>
                  <a:pt x="2885440" y="3005314"/>
                  <a:pt x="2871470" y="3013569"/>
                  <a:pt x="2843530" y="3024364"/>
                </a:cubicBezTo>
                <a:cubicBezTo>
                  <a:pt x="2815590" y="3035159"/>
                  <a:pt x="2801620" y="3041509"/>
                  <a:pt x="2774315" y="3052304"/>
                </a:cubicBezTo>
                <a:cubicBezTo>
                  <a:pt x="2747010" y="3063099"/>
                  <a:pt x="2733040" y="3065639"/>
                  <a:pt x="2705735" y="3079609"/>
                </a:cubicBezTo>
                <a:cubicBezTo>
                  <a:pt x="2678430" y="3093579"/>
                  <a:pt x="2664460" y="3110089"/>
                  <a:pt x="2636520" y="3120884"/>
                </a:cubicBezTo>
                <a:cubicBezTo>
                  <a:pt x="2608580" y="3131679"/>
                  <a:pt x="2595245" y="3126599"/>
                  <a:pt x="2567305" y="3134854"/>
                </a:cubicBezTo>
                <a:cubicBezTo>
                  <a:pt x="2539365" y="3143109"/>
                  <a:pt x="2525395" y="3157079"/>
                  <a:pt x="2498090" y="3162794"/>
                </a:cubicBezTo>
                <a:cubicBezTo>
                  <a:pt x="2470785" y="3168509"/>
                  <a:pt x="2456815" y="3162794"/>
                  <a:pt x="2429510" y="3162794"/>
                </a:cubicBezTo>
                <a:cubicBezTo>
                  <a:pt x="2402205" y="3162794"/>
                  <a:pt x="2388235" y="3165334"/>
                  <a:pt x="2360295" y="3162794"/>
                </a:cubicBezTo>
                <a:cubicBezTo>
                  <a:pt x="2332355" y="3160254"/>
                  <a:pt x="2318385" y="3162794"/>
                  <a:pt x="2291080" y="3148824"/>
                </a:cubicBezTo>
                <a:cubicBezTo>
                  <a:pt x="2263775" y="3134854"/>
                  <a:pt x="2249805" y="3115804"/>
                  <a:pt x="2222500" y="3093579"/>
                </a:cubicBezTo>
                <a:cubicBezTo>
                  <a:pt x="2195195" y="3071354"/>
                  <a:pt x="2183765" y="3057384"/>
                  <a:pt x="2153285" y="3038334"/>
                </a:cubicBezTo>
                <a:cubicBezTo>
                  <a:pt x="2122805" y="3019284"/>
                  <a:pt x="2101215" y="3019284"/>
                  <a:pt x="2070735" y="2997059"/>
                </a:cubicBezTo>
                <a:cubicBezTo>
                  <a:pt x="2040255" y="2974834"/>
                  <a:pt x="2032000" y="2952609"/>
                  <a:pt x="2001520" y="2927844"/>
                </a:cubicBezTo>
                <a:cubicBezTo>
                  <a:pt x="1971040" y="2903079"/>
                  <a:pt x="1948815" y="2894824"/>
                  <a:pt x="1918335" y="2872599"/>
                </a:cubicBezTo>
                <a:cubicBezTo>
                  <a:pt x="1887855" y="2850374"/>
                  <a:pt x="1877060" y="2842119"/>
                  <a:pt x="1849755" y="2817354"/>
                </a:cubicBezTo>
                <a:cubicBezTo>
                  <a:pt x="1822450" y="2792589"/>
                  <a:pt x="1808480" y="2770999"/>
                  <a:pt x="1780540" y="2748774"/>
                </a:cubicBezTo>
                <a:cubicBezTo>
                  <a:pt x="1752600" y="2726549"/>
                  <a:pt x="1738630" y="2731629"/>
                  <a:pt x="1711325" y="2706864"/>
                </a:cubicBezTo>
                <a:cubicBezTo>
                  <a:pt x="1684020" y="2682099"/>
                  <a:pt x="1670050" y="2654794"/>
                  <a:pt x="1642745" y="2624314"/>
                </a:cubicBezTo>
                <a:cubicBezTo>
                  <a:pt x="1615440" y="2593834"/>
                  <a:pt x="1601470" y="2579864"/>
                  <a:pt x="1573530" y="2555099"/>
                </a:cubicBezTo>
                <a:cubicBezTo>
                  <a:pt x="1545590" y="2530334"/>
                  <a:pt x="1529080" y="2524619"/>
                  <a:pt x="1504315" y="2499854"/>
                </a:cubicBezTo>
                <a:cubicBezTo>
                  <a:pt x="1479550" y="2475089"/>
                  <a:pt x="1471295" y="2461754"/>
                  <a:pt x="1449070" y="2431274"/>
                </a:cubicBezTo>
                <a:cubicBezTo>
                  <a:pt x="1426845" y="2400794"/>
                  <a:pt x="1421130" y="2376029"/>
                  <a:pt x="1393825" y="2348089"/>
                </a:cubicBezTo>
                <a:cubicBezTo>
                  <a:pt x="1366520" y="2320149"/>
                  <a:pt x="1344295" y="2311894"/>
                  <a:pt x="1311275" y="2292844"/>
                </a:cubicBezTo>
                <a:cubicBezTo>
                  <a:pt x="1278255" y="2273794"/>
                  <a:pt x="1258570" y="2268079"/>
                  <a:pt x="1228090" y="2251569"/>
                </a:cubicBezTo>
                <a:cubicBezTo>
                  <a:pt x="1197610" y="2235059"/>
                  <a:pt x="1192530" y="2224264"/>
                  <a:pt x="1159510" y="2210294"/>
                </a:cubicBezTo>
                <a:cubicBezTo>
                  <a:pt x="1126490" y="2196324"/>
                  <a:pt x="1096010" y="2196324"/>
                  <a:pt x="1062990" y="2182354"/>
                </a:cubicBezTo>
                <a:cubicBezTo>
                  <a:pt x="1029970" y="2168384"/>
                  <a:pt x="1024255" y="2155049"/>
                  <a:pt x="993775" y="2141079"/>
                </a:cubicBezTo>
                <a:cubicBezTo>
                  <a:pt x="963295" y="2127109"/>
                  <a:pt x="943610" y="2122029"/>
                  <a:pt x="910590" y="2113774"/>
                </a:cubicBezTo>
                <a:cubicBezTo>
                  <a:pt x="877570" y="2105519"/>
                  <a:pt x="858520" y="2105519"/>
                  <a:pt x="828040" y="2099804"/>
                </a:cubicBezTo>
                <a:cubicBezTo>
                  <a:pt x="797560" y="2094089"/>
                  <a:pt x="786130" y="2091549"/>
                  <a:pt x="758825" y="2085834"/>
                </a:cubicBezTo>
                <a:cubicBezTo>
                  <a:pt x="731520" y="2080119"/>
                  <a:pt x="720725" y="2080119"/>
                  <a:pt x="690245" y="2071864"/>
                </a:cubicBezTo>
                <a:cubicBezTo>
                  <a:pt x="659765" y="2063609"/>
                  <a:pt x="640080" y="2055354"/>
                  <a:pt x="607060" y="2044559"/>
                </a:cubicBezTo>
                <a:cubicBezTo>
                  <a:pt x="574040" y="2033764"/>
                  <a:pt x="554990" y="2027414"/>
                  <a:pt x="524510" y="2016619"/>
                </a:cubicBezTo>
                <a:cubicBezTo>
                  <a:pt x="494030" y="2005824"/>
                  <a:pt x="483235" y="1997569"/>
                  <a:pt x="455295" y="1989314"/>
                </a:cubicBezTo>
                <a:cubicBezTo>
                  <a:pt x="427355" y="1981059"/>
                  <a:pt x="416560" y="1986139"/>
                  <a:pt x="386080" y="1975344"/>
                </a:cubicBezTo>
                <a:cubicBezTo>
                  <a:pt x="355600" y="1964549"/>
                  <a:pt x="334010" y="1948039"/>
                  <a:pt x="303530" y="1934069"/>
                </a:cubicBezTo>
                <a:cubicBezTo>
                  <a:pt x="273050" y="1920099"/>
                  <a:pt x="261620" y="1916924"/>
                  <a:pt x="234315" y="1906129"/>
                </a:cubicBezTo>
                <a:cubicBezTo>
                  <a:pt x="207010" y="1895334"/>
                  <a:pt x="193040" y="1897874"/>
                  <a:pt x="165735" y="1878824"/>
                </a:cubicBezTo>
                <a:cubicBezTo>
                  <a:pt x="138430" y="1859774"/>
                  <a:pt x="118745" y="1836914"/>
                  <a:pt x="96520" y="1809609"/>
                </a:cubicBezTo>
                <a:cubicBezTo>
                  <a:pt x="74295" y="1782304"/>
                  <a:pt x="74295" y="1768334"/>
                  <a:pt x="55245" y="1741029"/>
                </a:cubicBezTo>
                <a:cubicBezTo>
                  <a:pt x="36195" y="1713724"/>
                  <a:pt x="10160" y="1684514"/>
                  <a:pt x="0" y="1671814"/>
                </a:cubicBezTo>
              </a:path>
            </a:pathLst>
          </a:custGeom>
          <a:noFill/>
          <a:ln w="76200">
            <a:solidFill>
              <a:srgbClr val="FF0000"/>
            </a:solid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Times New Roman" panose="02020603050405020304" charset="0"/>
              <a:cs typeface="Times New Roman" panose="02020603050405020304" charset="0"/>
            </a:endParaRPr>
          </a:p>
        </p:txBody>
      </p:sp>
      <p:sp>
        <p:nvSpPr>
          <p:cNvPr id="14" name="文本框 13"/>
          <p:cNvSpPr txBox="1"/>
          <p:nvPr>
            <p:custDataLst>
              <p:tags r:id="rId13"/>
            </p:custDataLst>
          </p:nvPr>
        </p:nvSpPr>
        <p:spPr>
          <a:xfrm>
            <a:off x="676275" y="751840"/>
            <a:ext cx="11267440" cy="953135"/>
          </a:xfrm>
          <a:prstGeom prst="rect">
            <a:avLst/>
          </a:prstGeom>
          <a:solidFill>
            <a:schemeClr val="bg1"/>
          </a:solidFill>
        </p:spPr>
        <p:txBody>
          <a:bodyPr wrap="square" rtlCol="0" anchor="t">
            <a:spAutoFit/>
          </a:bodyPr>
          <a:p>
            <a:r>
              <a:rPr lang="en-US" altLang="zh-CN" sz="2800">
                <a:latin typeface="Times New Roman" panose="02020603050405020304" charset="0"/>
                <a:cs typeface="Times New Roman" panose="02020603050405020304" charset="0"/>
                <a:sym typeface="+mn-ea"/>
              </a:rPr>
              <a:t>...</a:t>
            </a:r>
            <a:r>
              <a:rPr lang="zh-CN" altLang="en-US" sz="2800">
                <a:latin typeface="Times New Roman" panose="02020603050405020304" charset="0"/>
                <a:cs typeface="Times New Roman" panose="02020603050405020304" charset="0"/>
                <a:sym typeface="+mn-ea"/>
              </a:rPr>
              <a:t>Here, merchants from China and many other places met to negotiate trade deals, which also led to more awareness of each other's cultures. </a:t>
            </a:r>
            <a:endParaRPr lang="zh-CN" altLang="en-US" sz="2800">
              <a:latin typeface="Times New Roman" panose="02020603050405020304" charset="0"/>
              <a:cs typeface="Times New Roman" panose="02020603050405020304" charset="0"/>
              <a:sym typeface="+mn-ea"/>
            </a:endParaRPr>
          </a:p>
        </p:txBody>
      </p:sp>
      <p:pic>
        <p:nvPicPr>
          <p:cNvPr id="16" name="图片 15"/>
          <p:cNvPicPr>
            <a:picLocks noChangeAspect="1"/>
          </p:cNvPicPr>
          <p:nvPr>
            <p:custDataLst>
              <p:tags r:id="rId14"/>
            </p:custDataLst>
          </p:nvPr>
        </p:nvPicPr>
        <p:blipFill>
          <a:blip r:embed="rId15"/>
          <a:stretch>
            <a:fillRect/>
          </a:stretch>
        </p:blipFill>
        <p:spPr>
          <a:xfrm>
            <a:off x="905510" y="2244090"/>
            <a:ext cx="4355465" cy="34232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0.70"/>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right)">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5" name="组合 14"/>
          <p:cNvGrpSpPr/>
          <p:nvPr>
            <p:custDataLst>
              <p:tags r:id="rId1"/>
            </p:custDataLst>
          </p:nvPr>
        </p:nvGrpSpPr>
        <p:grpSpPr>
          <a:xfrm>
            <a:off x="290195" y="93980"/>
            <a:ext cx="8368665" cy="1089025"/>
            <a:chOff x="610" y="535"/>
            <a:chExt cx="13179" cy="1715"/>
          </a:xfrm>
        </p:grpSpPr>
        <p:sp>
          <p:nvSpPr>
            <p:cNvPr id="11" name="文本框 10"/>
            <p:cNvSpPr txBox="1"/>
            <p:nvPr>
              <p:custDataLst>
                <p:tags r:id="rId2"/>
              </p:custDataLst>
            </p:nvPr>
          </p:nvSpPr>
          <p:spPr>
            <a:xfrm>
              <a:off x="2324" y="1040"/>
              <a:ext cx="11465" cy="1210"/>
            </a:xfrm>
            <a:prstGeom prst="rect">
              <a:avLst/>
            </a:prstGeom>
            <a:noFill/>
            <a:effectLst>
              <a:outerShdw blurRad="50800" dist="38100" dir="2700000" algn="tl" rotWithShape="0">
                <a:prstClr val="black">
                  <a:alpha val="40000"/>
                </a:prstClr>
              </a:outerShdw>
            </a:effectLst>
          </p:spPr>
          <p:txBody>
            <a:bodyPr wrap="square" rtlCol="0">
              <a:noAutofit/>
            </a:bodyPr>
            <a:p>
              <a:r>
                <a:rPr lang="en-US" altLang="zh-CN" sz="2800">
                  <a:latin typeface="Segoe UI" panose="020B0502040204020203" charset="0"/>
                  <a:cs typeface="Segoe UI" panose="020B0502040204020203" charset="0"/>
                </a:rPr>
                <a:t>Part.2 </a:t>
              </a:r>
              <a:r>
                <a:rPr lang="en-US" altLang="zh-CN" sz="2800">
                  <a:latin typeface="Times New Roman" panose="02020603050405020304" charset="0"/>
                  <a:cs typeface="Times New Roman" panose="02020603050405020304" charset="0"/>
                  <a:sym typeface="+mn-ea"/>
                </a:rPr>
                <a:t>China’s sea exploration in the past</a:t>
              </a:r>
              <a:endParaRPr lang="en-US" altLang="zh-CN" sz="2800">
                <a:latin typeface="Segoe UI" panose="020B0502040204020203" charset="0"/>
                <a:cs typeface="Segoe UI" panose="020B0502040204020203" charset="0"/>
              </a:endParaRPr>
            </a:p>
          </p:txBody>
        </p:sp>
        <p:pic>
          <p:nvPicPr>
            <p:cNvPr id="13" name="图片 12" descr="9eefc30e4e4c5aebbff654ca51d5e56c"/>
            <p:cNvPicPr>
              <a:picLocks noChangeAspect="1"/>
            </p:cNvPicPr>
            <p:nvPr>
              <p:custDataLst>
                <p:tags r:id="rId3"/>
              </p:custDataLst>
            </p:nvPr>
          </p:nvPicPr>
          <p:blipFill>
            <a:blip r:embed="rId4"/>
            <a:stretch>
              <a:fillRect/>
            </a:stretch>
          </p:blipFill>
          <p:spPr>
            <a:xfrm>
              <a:off x="610" y="535"/>
              <a:ext cx="1714" cy="1714"/>
            </a:xfrm>
            <a:prstGeom prst="rect">
              <a:avLst/>
            </a:prstGeom>
            <a:effectLst>
              <a:outerShdw blurRad="50800" dist="38100" dir="2700000" algn="tl" rotWithShape="0">
                <a:prstClr val="black">
                  <a:alpha val="40000"/>
                </a:prstClr>
              </a:outerShdw>
            </a:effectLst>
          </p:spPr>
        </p:pic>
      </p:grpSp>
      <p:sp>
        <p:nvSpPr>
          <p:cNvPr id="6" name="文本框 5"/>
          <p:cNvSpPr txBox="1"/>
          <p:nvPr>
            <p:custDataLst>
              <p:tags r:id="rId5"/>
            </p:custDataLst>
          </p:nvPr>
        </p:nvSpPr>
        <p:spPr>
          <a:xfrm>
            <a:off x="105410" y="1182370"/>
            <a:ext cx="12086590" cy="3046095"/>
          </a:xfrm>
          <a:prstGeom prst="rect">
            <a:avLst/>
          </a:prstGeom>
          <a:noFill/>
        </p:spPr>
        <p:txBody>
          <a:bodyPr wrap="square" rtlCol="0" anchor="t">
            <a:spAutoFit/>
          </a:bodyPr>
          <a:p>
            <a:pPr algn="just"/>
            <a:r>
              <a:rPr lang="en-US" altLang="zh-CN" sz="2400">
                <a:latin typeface="Times New Roman" panose="02020603050405020304" charset="0"/>
                <a:cs typeface="Times New Roman" panose="02020603050405020304" charset="0"/>
                <a:sym typeface="+mn-ea"/>
              </a:rPr>
              <a:t>      Later, the Ming Dynasty further developed relations with these regions. Between 1405 and 1433, seven large fleets sailed west on voyages of trade and exploration. These fleets were a sight to behold and were in a league of their own at that time. Under the command of Zheng He, they set sail from the South China Sea across the Indian Ocean to the mouth of the Red Sea and then to the east coast of Africa. African royal families sent gifts such as giraffes as gestures of friendship in return for gold, silk, and spices. Although China withdrew from further expeditions after 1433, these land and sea routes remained active channels between other cultures for centuries.</a:t>
            </a:r>
            <a:endParaRPr lang="en-US" altLang="zh-CN" sz="2400">
              <a:latin typeface="Times New Roman" panose="02020603050405020304" charset="0"/>
              <a:cs typeface="Times New Roman" panose="02020603050405020304" charset="0"/>
              <a:sym typeface="+mn-ea"/>
            </a:endParaRPr>
          </a:p>
        </p:txBody>
      </p:sp>
      <p:pic>
        <p:nvPicPr>
          <p:cNvPr id="7" name="图片 6"/>
          <p:cNvPicPr>
            <a:picLocks noChangeAspect="1"/>
          </p:cNvPicPr>
          <p:nvPr>
            <p:custDataLst>
              <p:tags r:id="rId6"/>
            </p:custDataLst>
          </p:nvPr>
        </p:nvPicPr>
        <p:blipFill>
          <a:blip r:embed="rId7"/>
          <a:stretch>
            <a:fillRect/>
          </a:stretch>
        </p:blipFill>
        <p:spPr>
          <a:xfrm>
            <a:off x="7475855" y="3819525"/>
            <a:ext cx="4620260" cy="2903220"/>
          </a:xfrm>
          <a:prstGeom prst="rect">
            <a:avLst/>
          </a:prstGeom>
        </p:spPr>
      </p:pic>
      <p:sp>
        <p:nvSpPr>
          <p:cNvPr id="2" name="圆角矩形 1"/>
          <p:cNvSpPr/>
          <p:nvPr/>
        </p:nvSpPr>
        <p:spPr>
          <a:xfrm>
            <a:off x="1875155" y="1153795"/>
            <a:ext cx="1929765" cy="45275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圆角矩形 2"/>
          <p:cNvSpPr/>
          <p:nvPr>
            <p:custDataLst>
              <p:tags r:id="rId8"/>
            </p:custDataLst>
          </p:nvPr>
        </p:nvSpPr>
        <p:spPr>
          <a:xfrm>
            <a:off x="10022205" y="1927225"/>
            <a:ext cx="1552575" cy="452755"/>
          </a:xfrm>
          <a:prstGeom prst="roundRect">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4" name="直接连接符 3"/>
          <p:cNvCxnSpPr/>
          <p:nvPr/>
        </p:nvCxnSpPr>
        <p:spPr>
          <a:xfrm flipV="1">
            <a:off x="4020185" y="1584960"/>
            <a:ext cx="3277235" cy="2159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custDataLst>
              <p:tags r:id="rId9"/>
            </p:custDataLst>
          </p:nvPr>
        </p:nvCxnSpPr>
        <p:spPr>
          <a:xfrm flipV="1">
            <a:off x="5807710" y="1905635"/>
            <a:ext cx="3277235" cy="2159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500" fill="hold">
                                          <p:stCondLst>
                                            <p:cond delay="0"/>
                                          </p:stCondLst>
                                        </p:cTn>
                                        <p:tgtEl>
                                          <p:spTgt spid="4"/>
                                        </p:tgtEl>
                                        <p:attrNameLst>
                                          <p:attrName>style.visibility</p:attrName>
                                        </p:attrNameLst>
                                      </p:cBhvr>
                                      <p:to>
                                        <p:strVal val="visible"/>
                                      </p:to>
                                    </p:set>
                                    <p:animEffect transition="in" filter="box(in)">
                                      <p:cBhvr>
                                        <p:cTn id="15" dur="500"/>
                                        <p:tgtEl>
                                          <p:spTgt spid="4"/>
                                        </p:tgtEl>
                                      </p:cBhvr>
                                    </p:animEffect>
                                  </p:childTnLst>
                                </p:cTn>
                              </p:par>
                              <p:par>
                                <p:cTn id="16" presetID="4" presetClass="entr" presetSubtype="16" fill="hold" nodeType="withEffect">
                                  <p:stCondLst>
                                    <p:cond delay="0"/>
                                  </p:stCondLst>
                                  <p:childTnLst>
                                    <p:set>
                                      <p:cBhvr>
                                        <p:cTn id="17" dur="500" fill="hold">
                                          <p:stCondLst>
                                            <p:cond delay="0"/>
                                          </p:stCondLst>
                                        </p:cTn>
                                        <p:tgtEl>
                                          <p:spTgt spid="5"/>
                                        </p:tgtEl>
                                        <p:attrNameLst>
                                          <p:attrName>style.visibility</p:attrName>
                                        </p:attrNameLst>
                                      </p:cBhvr>
                                      <p:to>
                                        <p:strVal val="visible"/>
                                      </p:to>
                                    </p:set>
                                    <p:animEffect transition="in" filter="box(in)">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0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0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0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0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0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0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0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0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0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1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1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1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1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1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1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1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1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1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2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2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2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2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2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2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2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2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29.xml><?xml version="1.0" encoding="utf-8"?>
<p:tagLst xmlns:p="http://schemas.openxmlformats.org/presentationml/2006/main">
  <p:tag name="KSO_WM_BEAUTIFY_FLAG" val=""/>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BEAUTIFY_FLAG" val=""/>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3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3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3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3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3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3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3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3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4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4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4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4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 name="KSO_WM_UNIT_MEDIACOVER_TEXT" val=""/>
</p:tagLst>
</file>

<file path=ppt/tags/tag14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4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 name="KSO_WM_UNIT_MEDIACOVER_TEXT" val=""/>
</p:tagLst>
</file>

<file path=ppt/tags/tag15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5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5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5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5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5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5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5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59.xml><?xml version="1.0" encoding="utf-8"?>
<p:tagLst xmlns:p="http://schemas.openxmlformats.org/presentationml/2006/main">
  <p:tag name="KSO_WM_BEAUTIFY_FLAG" val=""/>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6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6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6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6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6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6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6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7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7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7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7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7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7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7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7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7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8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8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8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 name="KSO_WM_UNIT_MEDIACOVER_TEXT" val=""/>
</p:tagLst>
</file>

<file path=ppt/tags/tag18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 name="KSO_WM_UNIT_MEDIACOVER_TEXT" val=""/>
</p:tagLst>
</file>

<file path=ppt/tags/tag18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 name="KSO_WM_UNIT_MEDIACOVER_TEXT" val=""/>
</p:tagLst>
</file>

<file path=ppt/tags/tag18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8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18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8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9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9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9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9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9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9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19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9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19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0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0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0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0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0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0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0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0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09.xml><?xml version="1.0" encoding="utf-8"?>
<p:tagLst xmlns:p="http://schemas.openxmlformats.org/presentationml/2006/main">
  <p:tag name="KSO_WM_BEAUTIFY_FLAG" val=""/>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BEAUTIFY_FLAG" val=""/>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211.xml><?xml version="1.0" encoding="utf-8"?>
<p:tagLst xmlns:p="http://schemas.openxmlformats.org/presentationml/2006/main">
  <p:tag name="KSO_WM_BEAUTIFY_FLAG" val=""/>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21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1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21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1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1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1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1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1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2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2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2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2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2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2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2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2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 name="KSO_WM_UNIT_MEDIACOVER_TEXT" val=""/>
</p:tagLst>
</file>

<file path=ppt/tags/tag22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 name="KSO_WM_UNIT_MEDIACOVER_TEXT" val=""/>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 name="KSO_WM_UNIT_MEDIACOVER_TEXT" val=""/>
</p:tagLst>
</file>

<file path=ppt/tags/tag23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3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23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3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3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3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3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3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3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4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4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4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4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4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4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4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4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24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5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5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5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5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5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5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5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5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5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6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6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6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6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6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6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6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6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 name="KSO_WM_UNIT_MEDIACOVER_TEXT" val=""/>
</p:tagLst>
</file>

<file path=ppt/tags/tag26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 name="KSO_WM_UNIT_MEDIACOVER_TEXT" val=""/>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BEAUTIFY_FLAG" val=""/>
  <p:tag name="KSO_WM_UNIT_MEDIACOVER_TEXT" val=""/>
</p:tagLst>
</file>

<file path=ppt/tags/tag27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7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27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7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7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7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7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7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7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81.xml><?xml version="1.0" encoding="utf-8"?>
<p:tagLst xmlns:p="http://schemas.openxmlformats.org/presentationml/2006/main">
  <p:tag name="KSO_WM_BEAUTIFY_FLAG" val=""/>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8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8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8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8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8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8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8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8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9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9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9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9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29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29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9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29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299.xml><?xml version="1.0" encoding="utf-8"?>
<p:tagLst xmlns:p="http://schemas.openxmlformats.org/presentationml/2006/main">
  <p:tag name="KSO_WPP_MARK_KEY" val="7799402a-a4d5-4cc8-928c-1492b7de2d81"/>
  <p:tag name="COMMONDATA" val="eyJoZGlkIjoiODEwZjY1NmQ4ZDk3YWYyNDYxMjliMjNkMmI0YTFlZjQifQ=="/>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MEDIACOVER_FLAG" val="1"/>
  <p:tag name="KSO_WM_UNIT_MEDIACOVER_BTN_STATE" val="1"/>
  <p:tag name="KSO_WM_UNIT_MEDIACOVER_BTNRECT" val="9370*5171*460*460"/>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6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6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6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6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6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6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7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7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7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Lst>
</file>

<file path=ppt/tags/tag7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7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7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7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7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7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8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8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8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8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8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8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8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8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8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91.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92.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93.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94.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95.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96.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97.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 name="KSO_WM_BEAUTIFY_FLAG" val=""/>
</p:tagLst>
</file>

<file path=ppt/tags/tag98.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ags/tag99.xml><?xml version="1.0" encoding="utf-8"?>
<p:tagLst xmlns:p="http://schemas.openxmlformats.org/presentationml/2006/main">
  <p:tag name="KSO_WM_UNIT_MEDIACOVER_STYLEID" val="1"/>
  <p:tag name="KSO_WM_UNIT_MEDIACOVER_TEXTSTATE" val="0"/>
  <p:tag name="KSO_WM_UNIT_MEDIACOVER_BTN_STATE" val="1"/>
  <p:tag name="KSO_WM_UNIT_MEDIACOVER_BTN_POS" val="c"/>
  <p:tag name="KSO_WM_UNIT_MEDIACOVER_BTN_STYLE" val="ee0bc779c1f3d7f3e90c96344320e69a"/>
  <p:tag name="KSO_WM_UNIT_MEDIACOVER_RGB" val="000000"/>
  <p:tag name="KSO_WM_UNIT_MEDIACOVER_TRANSPARENCY" val="0.5"/>
  <p:tag name="KSO_WM_UNIT_MEDIACOVER_TEXT" val=""/>
</p:tagLst>
</file>

<file path=ppt/theme/theme1.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6813</Words>
  <Application>WPS 演示</Application>
  <PresentationFormat>宽屏</PresentationFormat>
  <Paragraphs>312</Paragraphs>
  <Slides>19</Slides>
  <Notes>1</Notes>
  <HiddenSlides>0</HiddenSlides>
  <MMClips>2</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19</vt:i4>
      </vt:variant>
    </vt:vector>
  </HeadingPairs>
  <TitlesOfParts>
    <vt:vector size="35" baseType="lpstr">
      <vt:lpstr>Arial</vt:lpstr>
      <vt:lpstr>宋体</vt:lpstr>
      <vt:lpstr>Wingdings</vt:lpstr>
      <vt:lpstr>HelveticaNeue</vt:lpstr>
      <vt:lpstr>Segoe Print</vt:lpstr>
      <vt:lpstr>华文新魏</vt:lpstr>
      <vt:lpstr>Segoe UI</vt:lpstr>
      <vt:lpstr>Times New Roman</vt:lpstr>
      <vt:lpstr>Wingdings</vt:lpstr>
      <vt:lpstr>微软雅黑</vt:lpstr>
      <vt:lpstr>Arial Unicode MS</vt:lpstr>
      <vt:lpstr>黑体</vt:lpstr>
      <vt:lpstr>Arial Black</vt:lpstr>
      <vt:lpstr>等线</vt:lpstr>
      <vt:lpstr>2_Office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Selena1119@outlook.com</dc:creator>
  <cp:lastModifiedBy>坝檀险隙尤</cp:lastModifiedBy>
  <cp:revision>184</cp:revision>
  <dcterms:created xsi:type="dcterms:W3CDTF">2019-01-20T02:06:00Z</dcterms:created>
  <dcterms:modified xsi:type="dcterms:W3CDTF">2025-12-25T08:56:32Z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583DA217ECA54635835E0EC1035F2022_12</vt:lpwstr>
  </property>
  <property fmtid="{D5CDD505-2E9C-101B-9397-08002B2CF9AE}" pid="3" name="KSOProductBuildVer">
    <vt:lpwstr>2052-12.1.0.24034</vt:lpwstr>
  </property>
</Properties>
</file>